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60" r:id="rId8"/>
    <p:sldId id="274" r:id="rId9"/>
    <p:sldId id="261" r:id="rId10"/>
    <p:sldId id="271" r:id="rId11"/>
    <p:sldId id="275" r:id="rId12"/>
    <p:sldId id="262" r:id="rId13"/>
    <p:sldId id="263" r:id="rId14"/>
    <p:sldId id="276" r:id="rId15"/>
    <p:sldId id="277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5FA45A-93C1-4AA0-BDFA-E80AB2D97D0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119D800-124C-45E2-A77D-4273B3458929}">
      <dgm:prSet/>
      <dgm:spPr/>
      <dgm:t>
        <a:bodyPr/>
        <a:lstStyle/>
        <a:p>
          <a:pPr rtl="0"/>
          <a:r>
            <a:rPr lang="ru-RU" b="0" i="0" baseline="0" dirty="0" err="1" smtClean="0"/>
            <a:t>Мұхит</a:t>
          </a:r>
          <a:r>
            <a:rPr lang="ru-RU" b="0" i="0" baseline="0" dirty="0" smtClean="0"/>
            <a:t> </a:t>
          </a:r>
          <a:r>
            <a:rPr lang="ru-RU" b="0" i="0" baseline="0" dirty="0" err="1" smtClean="0"/>
            <a:t>халықтары</a:t>
          </a:r>
          <a:r>
            <a:rPr lang="ru-RU" b="0" i="0" baseline="0" dirty="0" smtClean="0"/>
            <a:t> — </a:t>
          </a:r>
          <a:r>
            <a:rPr lang="ru-RU" b="1" i="0" baseline="0" dirty="0" err="1" smtClean="0"/>
            <a:t>әлемдегі</a:t>
          </a:r>
          <a:r>
            <a:rPr lang="ru-RU" b="1" i="0" baseline="0" dirty="0" smtClean="0"/>
            <a:t> </a:t>
          </a:r>
          <a:r>
            <a:rPr lang="ru-RU" b="1" i="0" baseline="0" dirty="0" err="1" smtClean="0"/>
            <a:t>ең</a:t>
          </a:r>
          <a:r>
            <a:rPr lang="ru-RU" b="1" i="0" baseline="0" dirty="0" smtClean="0"/>
            <a:t> </a:t>
          </a:r>
          <a:r>
            <a:rPr lang="ru-RU" b="1" i="0" baseline="0" dirty="0" err="1" smtClean="0"/>
            <a:t>алшақ</a:t>
          </a:r>
          <a:r>
            <a:rPr lang="ru-RU" b="1" i="0" baseline="0" dirty="0" smtClean="0"/>
            <a:t> </a:t>
          </a:r>
          <a:r>
            <a:rPr lang="ru-RU" b="1" i="0" baseline="0" dirty="0" err="1" smtClean="0"/>
            <a:t>қоныстанған</a:t>
          </a:r>
          <a:r>
            <a:rPr lang="ru-RU" b="1" i="0" baseline="0" dirty="0" smtClean="0"/>
            <a:t>, </a:t>
          </a:r>
          <a:r>
            <a:rPr lang="ru-RU" b="1" i="0" baseline="0" dirty="0" err="1" smtClean="0"/>
            <a:t>бірақ</a:t>
          </a:r>
          <a:r>
            <a:rPr lang="ru-RU" b="1" i="0" baseline="0" dirty="0" smtClean="0"/>
            <a:t> </a:t>
          </a:r>
          <a:r>
            <a:rPr lang="ru-RU" b="1" i="0" baseline="0" dirty="0" err="1" smtClean="0"/>
            <a:t>ең</a:t>
          </a:r>
          <a:r>
            <a:rPr lang="ru-RU" b="1" i="0" baseline="0" dirty="0" smtClean="0"/>
            <a:t> </a:t>
          </a:r>
          <a:r>
            <a:rPr lang="ru-RU" b="1" i="0" baseline="0" dirty="0" err="1" smtClean="0"/>
            <a:t>тығыз</a:t>
          </a:r>
          <a:r>
            <a:rPr lang="ru-RU" b="1" i="0" baseline="0" dirty="0" smtClean="0"/>
            <a:t> мәдени </a:t>
          </a:r>
          <a:r>
            <a:rPr lang="ru-RU" b="1" i="0" baseline="0" dirty="0" err="1" smtClean="0"/>
            <a:t>байланысы</a:t>
          </a:r>
          <a:r>
            <a:rPr lang="ru-RU" b="1" i="0" baseline="0" dirty="0" smtClean="0"/>
            <a:t> бар</a:t>
          </a:r>
          <a:r>
            <a:rPr lang="ru-RU" b="0" i="0" baseline="0" dirty="0" smtClean="0"/>
            <a:t> </a:t>
          </a:r>
          <a:r>
            <a:rPr lang="ru-RU" b="0" i="0" baseline="0" dirty="0" err="1" smtClean="0"/>
            <a:t>халықтар</a:t>
          </a:r>
          <a:endParaRPr lang="ru-RU" dirty="0"/>
        </a:p>
      </dgm:t>
    </dgm:pt>
    <dgm:pt modelId="{63B5AA42-86F9-4FB5-91D4-E71C2E267E9D}" type="parTrans" cxnId="{B8E59520-A8FC-4104-A225-FAD8322BADCD}">
      <dgm:prSet/>
      <dgm:spPr/>
      <dgm:t>
        <a:bodyPr/>
        <a:lstStyle/>
        <a:p>
          <a:endParaRPr lang="ru-RU"/>
        </a:p>
      </dgm:t>
    </dgm:pt>
    <dgm:pt modelId="{55B8EB1C-0704-42AC-B8F8-AF3DCE7522FF}" type="sibTrans" cxnId="{B8E59520-A8FC-4104-A225-FAD8322BADCD}">
      <dgm:prSet/>
      <dgm:spPr/>
      <dgm:t>
        <a:bodyPr/>
        <a:lstStyle/>
        <a:p>
          <a:endParaRPr lang="ru-RU"/>
        </a:p>
      </dgm:t>
    </dgm:pt>
    <dgm:pt modelId="{4FF6D572-36C6-4EC9-BB83-5BB8594C3487}">
      <dgm:prSet/>
      <dgm:spPr/>
      <dgm:t>
        <a:bodyPr/>
        <a:lstStyle/>
        <a:p>
          <a:pPr rtl="0"/>
          <a:r>
            <a:rPr lang="ru-RU" b="0" i="0" baseline="0" smtClean="0"/>
            <a:t>25,000+ арал, бірақ </a:t>
          </a:r>
          <a:r>
            <a:rPr lang="ru-RU" b="1" i="0" baseline="0" smtClean="0"/>
            <a:t>ортақ мифология, тілді түйсіну, рулық байланыс</a:t>
          </a:r>
          <a:r>
            <a:rPr lang="ru-RU" b="0" i="0" baseline="0" smtClean="0"/>
            <a:t> сақталған</a:t>
          </a:r>
          <a:endParaRPr lang="ru-RU"/>
        </a:p>
      </dgm:t>
    </dgm:pt>
    <dgm:pt modelId="{4CF13ABA-FFC7-4508-A7CC-6897A4607885}" type="parTrans" cxnId="{4280C8CA-FA4D-4971-B3FB-32A1FC462C34}">
      <dgm:prSet/>
      <dgm:spPr/>
      <dgm:t>
        <a:bodyPr/>
        <a:lstStyle/>
        <a:p>
          <a:endParaRPr lang="ru-RU"/>
        </a:p>
      </dgm:t>
    </dgm:pt>
    <dgm:pt modelId="{41E4C4BC-BBF8-47E8-89B6-71F1C830C725}" type="sibTrans" cxnId="{4280C8CA-FA4D-4971-B3FB-32A1FC462C34}">
      <dgm:prSet/>
      <dgm:spPr/>
      <dgm:t>
        <a:bodyPr/>
        <a:lstStyle/>
        <a:p>
          <a:endParaRPr lang="ru-RU"/>
        </a:p>
      </dgm:t>
    </dgm:pt>
    <dgm:pt modelId="{75E41354-C532-4CCB-BDEA-E0BCFC3113A4}">
      <dgm:prSet/>
      <dgm:spPr/>
      <dgm:t>
        <a:bodyPr/>
        <a:lstStyle/>
        <a:p>
          <a:pPr rtl="0"/>
          <a:r>
            <a:rPr lang="ru-RU" b="0" i="0" baseline="0" smtClean="0"/>
            <a:t>Аралдан аралға </a:t>
          </a:r>
          <a:r>
            <a:rPr lang="ru-RU" b="1" i="0" baseline="0" smtClean="0"/>
            <a:t>аяқпен жүзу (вака)</a:t>
          </a:r>
          <a:r>
            <a:rPr lang="ru-RU" b="0" i="0" baseline="0" smtClean="0"/>
            <a:t> арқылы мыңдаған км-ге дейін барған — еш карта, компассыз!</a:t>
          </a:r>
          <a:endParaRPr lang="ru-RU"/>
        </a:p>
      </dgm:t>
    </dgm:pt>
    <dgm:pt modelId="{AC04B9AE-3CC1-4AB7-85D9-043001154421}" type="parTrans" cxnId="{633CE11B-364C-47E9-A343-7C82B47DE524}">
      <dgm:prSet/>
      <dgm:spPr/>
      <dgm:t>
        <a:bodyPr/>
        <a:lstStyle/>
        <a:p>
          <a:endParaRPr lang="ru-RU"/>
        </a:p>
      </dgm:t>
    </dgm:pt>
    <dgm:pt modelId="{10DC2B18-0966-4921-BC9E-38CA82368DCC}" type="sibTrans" cxnId="{633CE11B-364C-47E9-A343-7C82B47DE524}">
      <dgm:prSet/>
      <dgm:spPr/>
      <dgm:t>
        <a:bodyPr/>
        <a:lstStyle/>
        <a:p>
          <a:endParaRPr lang="ru-RU"/>
        </a:p>
      </dgm:t>
    </dgm:pt>
    <dgm:pt modelId="{D7852DB1-5AF0-4B10-AFBF-45C2C89DDA4C}" type="pres">
      <dgm:prSet presAssocID="{BC5FA45A-93C1-4AA0-BDFA-E80AB2D97D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7FAAED-9874-4F1C-9D62-B0EBEB10F2C5}" type="pres">
      <dgm:prSet presAssocID="{F119D800-124C-45E2-A77D-4273B3458929}" presName="linNode" presStyleCnt="0"/>
      <dgm:spPr/>
    </dgm:pt>
    <dgm:pt modelId="{EB3DDAA3-F2B6-44B3-A5D2-E81C110B8E24}" type="pres">
      <dgm:prSet presAssocID="{F119D800-124C-45E2-A77D-4273B345892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5EDBE-6017-4E50-A868-DCB20913DFC5}" type="pres">
      <dgm:prSet presAssocID="{55B8EB1C-0704-42AC-B8F8-AF3DCE7522FF}" presName="sp" presStyleCnt="0"/>
      <dgm:spPr/>
    </dgm:pt>
    <dgm:pt modelId="{27933549-DDAC-44DD-B81A-C3110BFB400C}" type="pres">
      <dgm:prSet presAssocID="{4FF6D572-36C6-4EC9-BB83-5BB8594C3487}" presName="linNode" presStyleCnt="0"/>
      <dgm:spPr/>
    </dgm:pt>
    <dgm:pt modelId="{27D80481-D28A-4223-9E62-745B5526C277}" type="pres">
      <dgm:prSet presAssocID="{4FF6D572-36C6-4EC9-BB83-5BB8594C348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EF122-64E4-4751-AADC-FF5C71FF199C}" type="pres">
      <dgm:prSet presAssocID="{41E4C4BC-BBF8-47E8-89B6-71F1C830C725}" presName="sp" presStyleCnt="0"/>
      <dgm:spPr/>
    </dgm:pt>
    <dgm:pt modelId="{94999779-40BC-4B68-889C-BD80536FC8B5}" type="pres">
      <dgm:prSet presAssocID="{75E41354-C532-4CCB-BDEA-E0BCFC3113A4}" presName="linNode" presStyleCnt="0"/>
      <dgm:spPr/>
    </dgm:pt>
    <dgm:pt modelId="{DF0AF614-7AA9-41C6-9E5C-2A79960499B6}" type="pres">
      <dgm:prSet presAssocID="{75E41354-C532-4CCB-BDEA-E0BCFC3113A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E9A019-B066-4CCF-A7FF-4AE9C7104AE6}" type="presOf" srcId="{BC5FA45A-93C1-4AA0-BDFA-E80AB2D97D09}" destId="{D7852DB1-5AF0-4B10-AFBF-45C2C89DDA4C}" srcOrd="0" destOrd="0" presId="urn:microsoft.com/office/officeart/2005/8/layout/vList5"/>
    <dgm:cxn modelId="{633CE11B-364C-47E9-A343-7C82B47DE524}" srcId="{BC5FA45A-93C1-4AA0-BDFA-E80AB2D97D09}" destId="{75E41354-C532-4CCB-BDEA-E0BCFC3113A4}" srcOrd="2" destOrd="0" parTransId="{AC04B9AE-3CC1-4AB7-85D9-043001154421}" sibTransId="{10DC2B18-0966-4921-BC9E-38CA82368DCC}"/>
    <dgm:cxn modelId="{4280C8CA-FA4D-4971-B3FB-32A1FC462C34}" srcId="{BC5FA45A-93C1-4AA0-BDFA-E80AB2D97D09}" destId="{4FF6D572-36C6-4EC9-BB83-5BB8594C3487}" srcOrd="1" destOrd="0" parTransId="{4CF13ABA-FFC7-4508-A7CC-6897A4607885}" sibTransId="{41E4C4BC-BBF8-47E8-89B6-71F1C830C725}"/>
    <dgm:cxn modelId="{E75F6E5F-2EAE-461C-926A-676834191839}" type="presOf" srcId="{75E41354-C532-4CCB-BDEA-E0BCFC3113A4}" destId="{DF0AF614-7AA9-41C6-9E5C-2A79960499B6}" srcOrd="0" destOrd="0" presId="urn:microsoft.com/office/officeart/2005/8/layout/vList5"/>
    <dgm:cxn modelId="{B8E59520-A8FC-4104-A225-FAD8322BADCD}" srcId="{BC5FA45A-93C1-4AA0-BDFA-E80AB2D97D09}" destId="{F119D800-124C-45E2-A77D-4273B3458929}" srcOrd="0" destOrd="0" parTransId="{63B5AA42-86F9-4FB5-91D4-E71C2E267E9D}" sibTransId="{55B8EB1C-0704-42AC-B8F8-AF3DCE7522FF}"/>
    <dgm:cxn modelId="{21D38A36-38B8-4CDC-A791-1575197A9050}" type="presOf" srcId="{F119D800-124C-45E2-A77D-4273B3458929}" destId="{EB3DDAA3-F2B6-44B3-A5D2-E81C110B8E24}" srcOrd="0" destOrd="0" presId="urn:microsoft.com/office/officeart/2005/8/layout/vList5"/>
    <dgm:cxn modelId="{AAC7FF91-C97B-4F15-92EE-F7412101EA39}" type="presOf" srcId="{4FF6D572-36C6-4EC9-BB83-5BB8594C3487}" destId="{27D80481-D28A-4223-9E62-745B5526C277}" srcOrd="0" destOrd="0" presId="urn:microsoft.com/office/officeart/2005/8/layout/vList5"/>
    <dgm:cxn modelId="{6257783C-5C77-4A39-BCB7-6627BD6D233A}" type="presParOf" srcId="{D7852DB1-5AF0-4B10-AFBF-45C2C89DDA4C}" destId="{A47FAAED-9874-4F1C-9D62-B0EBEB10F2C5}" srcOrd="0" destOrd="0" presId="urn:microsoft.com/office/officeart/2005/8/layout/vList5"/>
    <dgm:cxn modelId="{D4C10AC9-BEA7-4AE9-99AA-D037E21D3CDF}" type="presParOf" srcId="{A47FAAED-9874-4F1C-9D62-B0EBEB10F2C5}" destId="{EB3DDAA3-F2B6-44B3-A5D2-E81C110B8E24}" srcOrd="0" destOrd="0" presId="urn:microsoft.com/office/officeart/2005/8/layout/vList5"/>
    <dgm:cxn modelId="{90247C5E-79DA-439D-BC8B-AE864F18A50E}" type="presParOf" srcId="{D7852DB1-5AF0-4B10-AFBF-45C2C89DDA4C}" destId="{09F5EDBE-6017-4E50-A868-DCB20913DFC5}" srcOrd="1" destOrd="0" presId="urn:microsoft.com/office/officeart/2005/8/layout/vList5"/>
    <dgm:cxn modelId="{132918DE-99E5-40DD-A961-AD04411B42AA}" type="presParOf" srcId="{D7852DB1-5AF0-4B10-AFBF-45C2C89DDA4C}" destId="{27933549-DDAC-44DD-B81A-C3110BFB400C}" srcOrd="2" destOrd="0" presId="urn:microsoft.com/office/officeart/2005/8/layout/vList5"/>
    <dgm:cxn modelId="{DA0B73C8-CB64-4CE1-B441-B825029DEF25}" type="presParOf" srcId="{27933549-DDAC-44DD-B81A-C3110BFB400C}" destId="{27D80481-D28A-4223-9E62-745B5526C277}" srcOrd="0" destOrd="0" presId="urn:microsoft.com/office/officeart/2005/8/layout/vList5"/>
    <dgm:cxn modelId="{67EE5DFE-150F-4543-BA82-AC1779B62923}" type="presParOf" srcId="{D7852DB1-5AF0-4B10-AFBF-45C2C89DDA4C}" destId="{551EF122-64E4-4751-AADC-FF5C71FF199C}" srcOrd="3" destOrd="0" presId="urn:microsoft.com/office/officeart/2005/8/layout/vList5"/>
    <dgm:cxn modelId="{AF3E17EF-041D-489A-AFAF-E550273EF212}" type="presParOf" srcId="{D7852DB1-5AF0-4B10-AFBF-45C2C89DDA4C}" destId="{94999779-40BC-4B68-889C-BD80536FC8B5}" srcOrd="4" destOrd="0" presId="urn:microsoft.com/office/officeart/2005/8/layout/vList5"/>
    <dgm:cxn modelId="{A203DAF7-9165-4229-9215-492A95484793}" type="presParOf" srcId="{94999779-40BC-4B68-889C-BD80536FC8B5}" destId="{DF0AF614-7AA9-41C6-9E5C-2A79960499B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DBEBAC-8850-4E0F-AC94-C825E6FA05A8}" type="doc">
      <dgm:prSet loTypeId="urn:microsoft.com/office/officeart/2005/8/layout/venn3" loCatId="relationship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ru-RU"/>
        </a:p>
      </dgm:t>
    </dgm:pt>
    <dgm:pt modelId="{DE8103B4-1EEE-4B11-B94A-E940FB899F80}">
      <dgm:prSet/>
      <dgm:spPr/>
      <dgm:t>
        <a:bodyPr/>
        <a:lstStyle/>
        <a:p>
          <a:pPr rtl="0"/>
          <a:r>
            <a:rPr lang="ru-RU" b="1" smtClean="0"/>
            <a:t>Австралияның байырғы халқы – аборигендер:</a:t>
          </a:r>
          <a:endParaRPr lang="ru-RU"/>
        </a:p>
      </dgm:t>
    </dgm:pt>
    <dgm:pt modelId="{A3488E5F-EAC7-4C53-8897-45F34FE2EEFB}" type="parTrans" cxnId="{A6D8A171-8005-461D-9C15-932753B89AED}">
      <dgm:prSet/>
      <dgm:spPr/>
      <dgm:t>
        <a:bodyPr/>
        <a:lstStyle/>
        <a:p>
          <a:endParaRPr lang="ru-RU"/>
        </a:p>
      </dgm:t>
    </dgm:pt>
    <dgm:pt modelId="{3B1C452F-0222-414A-BB98-FBB43A8D3D3E}" type="sibTrans" cxnId="{A6D8A171-8005-461D-9C15-932753B89AED}">
      <dgm:prSet/>
      <dgm:spPr/>
      <dgm:t>
        <a:bodyPr/>
        <a:lstStyle/>
        <a:p>
          <a:endParaRPr lang="ru-RU"/>
        </a:p>
      </dgm:t>
    </dgm:pt>
    <dgm:pt modelId="{356B1230-B096-44DA-9488-712A07C9A0EF}">
      <dgm:prSet/>
      <dgm:spPr/>
      <dgm:t>
        <a:bodyPr/>
        <a:lstStyle/>
        <a:p>
          <a:pPr rtl="0"/>
          <a:r>
            <a:rPr lang="ru-RU" smtClean="0"/>
            <a:t>50 000 жылдан астам уақыт өмір сүріп келе жатқан ең көне мәдениет</a:t>
          </a:r>
          <a:endParaRPr lang="ru-RU"/>
        </a:p>
      </dgm:t>
    </dgm:pt>
    <dgm:pt modelId="{C4A68853-F395-45CE-B549-B04670245B04}" type="parTrans" cxnId="{CB4C1A81-D2B1-4E75-A035-4C3A10474898}">
      <dgm:prSet/>
      <dgm:spPr/>
      <dgm:t>
        <a:bodyPr/>
        <a:lstStyle/>
        <a:p>
          <a:endParaRPr lang="ru-RU"/>
        </a:p>
      </dgm:t>
    </dgm:pt>
    <dgm:pt modelId="{CA0A9D7C-452F-45EB-BE94-B6F271836B67}" type="sibTrans" cxnId="{CB4C1A81-D2B1-4E75-A035-4C3A10474898}">
      <dgm:prSet/>
      <dgm:spPr/>
      <dgm:t>
        <a:bodyPr/>
        <a:lstStyle/>
        <a:p>
          <a:endParaRPr lang="ru-RU"/>
        </a:p>
      </dgm:t>
    </dgm:pt>
    <dgm:pt modelId="{3A7C421A-EB66-4F31-A245-09BF93B2DADB}">
      <dgm:prSet/>
      <dgm:spPr/>
      <dgm:t>
        <a:bodyPr/>
        <a:lstStyle/>
        <a:p>
          <a:pPr rtl="0"/>
          <a:r>
            <a:rPr lang="ru-RU" smtClean="0"/>
            <a:t>“</a:t>
          </a:r>
          <a:r>
            <a:rPr lang="en-US" smtClean="0"/>
            <a:t>Dreamtime” (</a:t>
          </a:r>
          <a:r>
            <a:rPr lang="ru-RU" smtClean="0"/>
            <a:t>Түс уақыты) концепциясы</a:t>
          </a:r>
          <a:endParaRPr lang="ru-RU"/>
        </a:p>
      </dgm:t>
    </dgm:pt>
    <dgm:pt modelId="{4D37A55B-AA42-4CE7-9CAF-D2090ADFEA77}" type="parTrans" cxnId="{1E5A6B3D-F8F1-4787-B550-B916800EC33D}">
      <dgm:prSet/>
      <dgm:spPr/>
      <dgm:t>
        <a:bodyPr/>
        <a:lstStyle/>
        <a:p>
          <a:endParaRPr lang="ru-RU"/>
        </a:p>
      </dgm:t>
    </dgm:pt>
    <dgm:pt modelId="{D3FCF55B-5EF6-4FA9-B493-B413186EDEF8}" type="sibTrans" cxnId="{1E5A6B3D-F8F1-4787-B550-B916800EC33D}">
      <dgm:prSet/>
      <dgm:spPr/>
      <dgm:t>
        <a:bodyPr/>
        <a:lstStyle/>
        <a:p>
          <a:endParaRPr lang="ru-RU"/>
        </a:p>
      </dgm:t>
    </dgm:pt>
    <dgm:pt modelId="{1A296854-92FB-4214-BE4A-49730A3C3D0A}">
      <dgm:prSet/>
      <dgm:spPr/>
      <dgm:t>
        <a:bodyPr/>
        <a:lstStyle/>
        <a:p>
          <a:pPr rtl="0"/>
          <a:r>
            <a:rPr lang="ru-RU" smtClean="0"/>
            <a:t>Рулық қоғам құрылымы, ата-баба культі</a:t>
          </a:r>
          <a:endParaRPr lang="ru-RU"/>
        </a:p>
      </dgm:t>
    </dgm:pt>
    <dgm:pt modelId="{3B64C585-40EC-4D52-A2F6-DD4A014BAACE}" type="parTrans" cxnId="{FA37F0D8-C03A-45EA-B335-550E83030E5C}">
      <dgm:prSet/>
      <dgm:spPr/>
      <dgm:t>
        <a:bodyPr/>
        <a:lstStyle/>
        <a:p>
          <a:endParaRPr lang="ru-RU"/>
        </a:p>
      </dgm:t>
    </dgm:pt>
    <dgm:pt modelId="{2A512EA3-4451-4642-B9C3-11681B440D01}" type="sibTrans" cxnId="{FA37F0D8-C03A-45EA-B335-550E83030E5C}">
      <dgm:prSet/>
      <dgm:spPr/>
      <dgm:t>
        <a:bodyPr/>
        <a:lstStyle/>
        <a:p>
          <a:endParaRPr lang="ru-RU"/>
        </a:p>
      </dgm:t>
    </dgm:pt>
    <dgm:pt modelId="{B256FEF6-C6DB-4295-8613-0A72F03CB3D4}">
      <dgm:prSet/>
      <dgm:spPr/>
      <dgm:t>
        <a:bodyPr/>
        <a:lstStyle/>
        <a:p>
          <a:pPr rtl="0"/>
          <a:r>
            <a:rPr lang="ru-RU" smtClean="0"/>
            <a:t>Сурет өнері мен ән айту – білімді жеткізудің жолы</a:t>
          </a:r>
          <a:endParaRPr lang="ru-RU"/>
        </a:p>
      </dgm:t>
    </dgm:pt>
    <dgm:pt modelId="{6FF52A5B-E6C1-4DA5-90A1-EF3D68C12160}" type="parTrans" cxnId="{37D26621-1B08-4A42-9F7B-1DC5EBD2E7D7}">
      <dgm:prSet/>
      <dgm:spPr/>
      <dgm:t>
        <a:bodyPr/>
        <a:lstStyle/>
        <a:p>
          <a:endParaRPr lang="ru-RU"/>
        </a:p>
      </dgm:t>
    </dgm:pt>
    <dgm:pt modelId="{773919E9-288F-4B20-8E11-157496BE104C}" type="sibTrans" cxnId="{37D26621-1B08-4A42-9F7B-1DC5EBD2E7D7}">
      <dgm:prSet/>
      <dgm:spPr/>
      <dgm:t>
        <a:bodyPr/>
        <a:lstStyle/>
        <a:p>
          <a:endParaRPr lang="ru-RU"/>
        </a:p>
      </dgm:t>
    </dgm:pt>
    <dgm:pt modelId="{426DC8DE-C680-4E0E-A0CA-F5D74727A87F}" type="pres">
      <dgm:prSet presAssocID="{B8DBEBAC-8850-4E0F-AC94-C825E6FA05A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754359-E391-49A5-B371-650E0B4D685C}" type="pres">
      <dgm:prSet presAssocID="{DE8103B4-1EEE-4B11-B94A-E940FB899F80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08AE3-F77D-430C-AB48-8782D2A8E7D0}" type="pres">
      <dgm:prSet presAssocID="{3B1C452F-0222-414A-BB98-FBB43A8D3D3E}" presName="space" presStyleCnt="0"/>
      <dgm:spPr/>
    </dgm:pt>
    <dgm:pt modelId="{B7D3DD6D-EDB7-4359-96E3-A54C63D70733}" type="pres">
      <dgm:prSet presAssocID="{356B1230-B096-44DA-9488-712A07C9A0EF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9644A-2A3D-479D-957D-1CA9E8EF543E}" type="pres">
      <dgm:prSet presAssocID="{CA0A9D7C-452F-45EB-BE94-B6F271836B67}" presName="space" presStyleCnt="0"/>
      <dgm:spPr/>
    </dgm:pt>
    <dgm:pt modelId="{2A260FF8-2AC8-495E-B009-A6CE751DD425}" type="pres">
      <dgm:prSet presAssocID="{3A7C421A-EB66-4F31-A245-09BF93B2DADB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F6B63-149D-4B81-BA01-6835537A111F}" type="pres">
      <dgm:prSet presAssocID="{D3FCF55B-5EF6-4FA9-B493-B413186EDEF8}" presName="space" presStyleCnt="0"/>
      <dgm:spPr/>
    </dgm:pt>
    <dgm:pt modelId="{A2ACA1BC-6B63-4BF0-80D3-069CECD6B392}" type="pres">
      <dgm:prSet presAssocID="{1A296854-92FB-4214-BE4A-49730A3C3D0A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CA3F8-21AB-4083-AB6A-778D5E87C63A}" type="pres">
      <dgm:prSet presAssocID="{2A512EA3-4451-4642-B9C3-11681B440D01}" presName="space" presStyleCnt="0"/>
      <dgm:spPr/>
    </dgm:pt>
    <dgm:pt modelId="{29FC1267-B5DC-4D8A-827D-1A933CCB4752}" type="pres">
      <dgm:prSet presAssocID="{B256FEF6-C6DB-4295-8613-0A72F03CB3D4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4C1A81-D2B1-4E75-A035-4C3A10474898}" srcId="{B8DBEBAC-8850-4E0F-AC94-C825E6FA05A8}" destId="{356B1230-B096-44DA-9488-712A07C9A0EF}" srcOrd="1" destOrd="0" parTransId="{C4A68853-F395-45CE-B549-B04670245B04}" sibTransId="{CA0A9D7C-452F-45EB-BE94-B6F271836B67}"/>
    <dgm:cxn modelId="{1E5A6B3D-F8F1-4787-B550-B916800EC33D}" srcId="{B8DBEBAC-8850-4E0F-AC94-C825E6FA05A8}" destId="{3A7C421A-EB66-4F31-A245-09BF93B2DADB}" srcOrd="2" destOrd="0" parTransId="{4D37A55B-AA42-4CE7-9CAF-D2090ADFEA77}" sibTransId="{D3FCF55B-5EF6-4FA9-B493-B413186EDEF8}"/>
    <dgm:cxn modelId="{B7409AEF-9D92-4DBB-B577-0360923BE1F6}" type="presOf" srcId="{B256FEF6-C6DB-4295-8613-0A72F03CB3D4}" destId="{29FC1267-B5DC-4D8A-827D-1A933CCB4752}" srcOrd="0" destOrd="0" presId="urn:microsoft.com/office/officeart/2005/8/layout/venn3"/>
    <dgm:cxn modelId="{37D26621-1B08-4A42-9F7B-1DC5EBD2E7D7}" srcId="{B8DBEBAC-8850-4E0F-AC94-C825E6FA05A8}" destId="{B256FEF6-C6DB-4295-8613-0A72F03CB3D4}" srcOrd="4" destOrd="0" parTransId="{6FF52A5B-E6C1-4DA5-90A1-EF3D68C12160}" sibTransId="{773919E9-288F-4B20-8E11-157496BE104C}"/>
    <dgm:cxn modelId="{A6D8A171-8005-461D-9C15-932753B89AED}" srcId="{B8DBEBAC-8850-4E0F-AC94-C825E6FA05A8}" destId="{DE8103B4-1EEE-4B11-B94A-E940FB899F80}" srcOrd="0" destOrd="0" parTransId="{A3488E5F-EAC7-4C53-8897-45F34FE2EEFB}" sibTransId="{3B1C452F-0222-414A-BB98-FBB43A8D3D3E}"/>
    <dgm:cxn modelId="{CEC1847D-1E97-45E5-905C-9462CA2BFA6E}" type="presOf" srcId="{B8DBEBAC-8850-4E0F-AC94-C825E6FA05A8}" destId="{426DC8DE-C680-4E0E-A0CA-F5D74727A87F}" srcOrd="0" destOrd="0" presId="urn:microsoft.com/office/officeart/2005/8/layout/venn3"/>
    <dgm:cxn modelId="{FDB095DB-7D17-4E60-B3BF-5B3CA5F685C3}" type="presOf" srcId="{1A296854-92FB-4214-BE4A-49730A3C3D0A}" destId="{A2ACA1BC-6B63-4BF0-80D3-069CECD6B392}" srcOrd="0" destOrd="0" presId="urn:microsoft.com/office/officeart/2005/8/layout/venn3"/>
    <dgm:cxn modelId="{FA37F0D8-C03A-45EA-B335-550E83030E5C}" srcId="{B8DBEBAC-8850-4E0F-AC94-C825E6FA05A8}" destId="{1A296854-92FB-4214-BE4A-49730A3C3D0A}" srcOrd="3" destOrd="0" parTransId="{3B64C585-40EC-4D52-A2F6-DD4A014BAACE}" sibTransId="{2A512EA3-4451-4642-B9C3-11681B440D01}"/>
    <dgm:cxn modelId="{EB37DB17-3950-4B89-899F-F210F15531A2}" type="presOf" srcId="{356B1230-B096-44DA-9488-712A07C9A0EF}" destId="{B7D3DD6D-EDB7-4359-96E3-A54C63D70733}" srcOrd="0" destOrd="0" presId="urn:microsoft.com/office/officeart/2005/8/layout/venn3"/>
    <dgm:cxn modelId="{B78CBDA1-0FA1-435C-A680-4D0496C7C838}" type="presOf" srcId="{DE8103B4-1EEE-4B11-B94A-E940FB899F80}" destId="{F4754359-E391-49A5-B371-650E0B4D685C}" srcOrd="0" destOrd="0" presId="urn:microsoft.com/office/officeart/2005/8/layout/venn3"/>
    <dgm:cxn modelId="{AD752AB5-9A1D-4D0C-8AE3-1A53512BA489}" type="presOf" srcId="{3A7C421A-EB66-4F31-A245-09BF93B2DADB}" destId="{2A260FF8-2AC8-495E-B009-A6CE751DD425}" srcOrd="0" destOrd="0" presId="urn:microsoft.com/office/officeart/2005/8/layout/venn3"/>
    <dgm:cxn modelId="{D31762EB-365B-4974-8FC2-C907D5A649E7}" type="presParOf" srcId="{426DC8DE-C680-4E0E-A0CA-F5D74727A87F}" destId="{F4754359-E391-49A5-B371-650E0B4D685C}" srcOrd="0" destOrd="0" presId="urn:microsoft.com/office/officeart/2005/8/layout/venn3"/>
    <dgm:cxn modelId="{1FAB27C7-7957-4B98-8B7E-6A9544008F55}" type="presParOf" srcId="{426DC8DE-C680-4E0E-A0CA-F5D74727A87F}" destId="{83908AE3-F77D-430C-AB48-8782D2A8E7D0}" srcOrd="1" destOrd="0" presId="urn:microsoft.com/office/officeart/2005/8/layout/venn3"/>
    <dgm:cxn modelId="{179ECCE3-6C53-4299-B97C-6D8481C94582}" type="presParOf" srcId="{426DC8DE-C680-4E0E-A0CA-F5D74727A87F}" destId="{B7D3DD6D-EDB7-4359-96E3-A54C63D70733}" srcOrd="2" destOrd="0" presId="urn:microsoft.com/office/officeart/2005/8/layout/venn3"/>
    <dgm:cxn modelId="{F44D7AE9-80E1-4684-806A-CB73CAC1BD72}" type="presParOf" srcId="{426DC8DE-C680-4E0E-A0CA-F5D74727A87F}" destId="{CAE9644A-2A3D-479D-957D-1CA9E8EF543E}" srcOrd="3" destOrd="0" presId="urn:microsoft.com/office/officeart/2005/8/layout/venn3"/>
    <dgm:cxn modelId="{E85D2299-BF37-47C2-A066-2EB83A66C767}" type="presParOf" srcId="{426DC8DE-C680-4E0E-A0CA-F5D74727A87F}" destId="{2A260FF8-2AC8-495E-B009-A6CE751DD425}" srcOrd="4" destOrd="0" presId="urn:microsoft.com/office/officeart/2005/8/layout/venn3"/>
    <dgm:cxn modelId="{B4F5D982-DD5E-4FDD-995D-238C9CCD636F}" type="presParOf" srcId="{426DC8DE-C680-4E0E-A0CA-F5D74727A87F}" destId="{346F6B63-149D-4B81-BA01-6835537A111F}" srcOrd="5" destOrd="0" presId="urn:microsoft.com/office/officeart/2005/8/layout/venn3"/>
    <dgm:cxn modelId="{6179A474-76FB-4139-9EAF-189F9259C3B8}" type="presParOf" srcId="{426DC8DE-C680-4E0E-A0CA-F5D74727A87F}" destId="{A2ACA1BC-6B63-4BF0-80D3-069CECD6B392}" srcOrd="6" destOrd="0" presId="urn:microsoft.com/office/officeart/2005/8/layout/venn3"/>
    <dgm:cxn modelId="{F10DD6B1-05AE-4911-9860-5AC75F5768FF}" type="presParOf" srcId="{426DC8DE-C680-4E0E-A0CA-F5D74727A87F}" destId="{4E9CA3F8-21AB-4083-AB6A-778D5E87C63A}" srcOrd="7" destOrd="0" presId="urn:microsoft.com/office/officeart/2005/8/layout/venn3"/>
    <dgm:cxn modelId="{B8096865-41A3-46A8-B014-C218AFF69527}" type="presParOf" srcId="{426DC8DE-C680-4E0E-A0CA-F5D74727A87F}" destId="{29FC1267-B5DC-4D8A-827D-1A933CCB4752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140189-1500-418C-B2B7-1E48B18BF690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ru-RU"/>
        </a:p>
      </dgm:t>
    </dgm:pt>
    <dgm:pt modelId="{966C8643-2F16-4BD1-92A2-3511D926D2B0}">
      <dgm:prSet/>
      <dgm:spPr/>
      <dgm:t>
        <a:bodyPr/>
        <a:lstStyle/>
        <a:p>
          <a:pPr algn="ctr" rtl="0"/>
          <a:r>
            <a:rPr lang="ru-RU" b="1" dirty="0" smtClean="0"/>
            <a:t>Мәдени және тілдік күрделілік:</a:t>
          </a:r>
          <a:endParaRPr lang="ru-RU" dirty="0"/>
        </a:p>
      </dgm:t>
    </dgm:pt>
    <dgm:pt modelId="{B595072E-7C08-4439-8803-09859174E9F2}" type="parTrans" cxnId="{744A5A8A-8C63-4136-8625-4639F15DED50}">
      <dgm:prSet/>
      <dgm:spPr/>
      <dgm:t>
        <a:bodyPr/>
        <a:lstStyle/>
        <a:p>
          <a:endParaRPr lang="ru-RU"/>
        </a:p>
      </dgm:t>
    </dgm:pt>
    <dgm:pt modelId="{C5B8C50C-C6E1-49C4-972A-1FC180BC513E}" type="sibTrans" cxnId="{744A5A8A-8C63-4136-8625-4639F15DED50}">
      <dgm:prSet/>
      <dgm:spPr/>
      <dgm:t>
        <a:bodyPr/>
        <a:lstStyle/>
        <a:p>
          <a:endParaRPr lang="ru-RU"/>
        </a:p>
      </dgm:t>
    </dgm:pt>
    <dgm:pt modelId="{C51A6F7D-CC1E-4457-AF21-280E0CC87544}">
      <dgm:prSet/>
      <dgm:spPr/>
      <dgm:t>
        <a:bodyPr/>
        <a:lstStyle/>
        <a:p>
          <a:pPr rtl="0"/>
          <a:r>
            <a:rPr lang="ru-RU" smtClean="0"/>
            <a:t>800-ден астам тіл сөйлейтін этностар</a:t>
          </a:r>
          <a:endParaRPr lang="ru-RU"/>
        </a:p>
      </dgm:t>
    </dgm:pt>
    <dgm:pt modelId="{2018E027-5DDA-4ED1-BD84-8F0DF9570898}" type="parTrans" cxnId="{475DBB83-688B-4A6E-A79A-D125EEA88E2E}">
      <dgm:prSet/>
      <dgm:spPr/>
      <dgm:t>
        <a:bodyPr/>
        <a:lstStyle/>
        <a:p>
          <a:endParaRPr lang="ru-RU"/>
        </a:p>
      </dgm:t>
    </dgm:pt>
    <dgm:pt modelId="{AEC8C11C-809C-4A00-907D-4B88170F57DA}" type="sibTrans" cxnId="{475DBB83-688B-4A6E-A79A-D125EEA88E2E}">
      <dgm:prSet/>
      <dgm:spPr/>
      <dgm:t>
        <a:bodyPr/>
        <a:lstStyle/>
        <a:p>
          <a:endParaRPr lang="ru-RU"/>
        </a:p>
      </dgm:t>
    </dgm:pt>
    <dgm:pt modelId="{73720C6E-07AE-4747-81A9-73673717CE8B}">
      <dgm:prSet/>
      <dgm:spPr/>
      <dgm:t>
        <a:bodyPr/>
        <a:lstStyle/>
        <a:p>
          <a:pPr rtl="0"/>
          <a:r>
            <a:rPr lang="ru-RU" smtClean="0"/>
            <a:t>Таулы және жағалаулық мәдени айырмашылық</a:t>
          </a:r>
          <a:endParaRPr lang="ru-RU"/>
        </a:p>
      </dgm:t>
    </dgm:pt>
    <dgm:pt modelId="{033EE200-7429-4718-A1BE-533C279EA7D0}" type="parTrans" cxnId="{0BF08319-CC9D-4A02-96D7-4C25880EF461}">
      <dgm:prSet/>
      <dgm:spPr/>
      <dgm:t>
        <a:bodyPr/>
        <a:lstStyle/>
        <a:p>
          <a:endParaRPr lang="ru-RU"/>
        </a:p>
      </dgm:t>
    </dgm:pt>
    <dgm:pt modelId="{B5F52196-C8CB-4B18-B4BF-E0B5AD10FB3A}" type="sibTrans" cxnId="{0BF08319-CC9D-4A02-96D7-4C25880EF461}">
      <dgm:prSet/>
      <dgm:spPr/>
      <dgm:t>
        <a:bodyPr/>
        <a:lstStyle/>
        <a:p>
          <a:endParaRPr lang="ru-RU"/>
        </a:p>
      </dgm:t>
    </dgm:pt>
    <dgm:pt modelId="{45B4193C-54B1-451F-9DDD-C42294C3F14E}">
      <dgm:prSet/>
      <dgm:spPr/>
      <dgm:t>
        <a:bodyPr/>
        <a:lstStyle/>
        <a:p>
          <a:pPr rtl="0"/>
          <a:r>
            <a:rPr lang="ru-RU" smtClean="0"/>
            <a:t>Рулық ұйымдар, соғыс және одақ құру дәстүрлері</a:t>
          </a:r>
          <a:endParaRPr lang="ru-RU"/>
        </a:p>
      </dgm:t>
    </dgm:pt>
    <dgm:pt modelId="{29D50CD0-2B5A-4CA8-90BB-AF464C2218FF}" type="parTrans" cxnId="{D45CAF63-242F-4165-A563-A3824F2329F2}">
      <dgm:prSet/>
      <dgm:spPr/>
      <dgm:t>
        <a:bodyPr/>
        <a:lstStyle/>
        <a:p>
          <a:endParaRPr lang="ru-RU"/>
        </a:p>
      </dgm:t>
    </dgm:pt>
    <dgm:pt modelId="{2FC79B27-4A49-4C17-BD0D-843E57D0B9C9}" type="sibTrans" cxnId="{D45CAF63-242F-4165-A563-A3824F2329F2}">
      <dgm:prSet/>
      <dgm:spPr/>
      <dgm:t>
        <a:bodyPr/>
        <a:lstStyle/>
        <a:p>
          <a:endParaRPr lang="ru-RU"/>
        </a:p>
      </dgm:t>
    </dgm:pt>
    <dgm:pt modelId="{1802F659-8494-4325-BAF3-5A3111C4EA5A}">
      <dgm:prSet/>
      <dgm:spPr/>
      <dgm:t>
        <a:bodyPr/>
        <a:lstStyle/>
        <a:p>
          <a:pPr rtl="0"/>
          <a:r>
            <a:rPr lang="ru-RU" smtClean="0"/>
            <a:t>Рухани практикалар: шамандар, рәсімдер</a:t>
          </a:r>
          <a:endParaRPr lang="ru-RU"/>
        </a:p>
      </dgm:t>
    </dgm:pt>
    <dgm:pt modelId="{D38B1CA6-271D-439E-97E0-4709E1A997C1}" type="parTrans" cxnId="{DAFFBC79-57B4-493B-8AAA-5D64F10174B5}">
      <dgm:prSet/>
      <dgm:spPr/>
      <dgm:t>
        <a:bodyPr/>
        <a:lstStyle/>
        <a:p>
          <a:endParaRPr lang="ru-RU"/>
        </a:p>
      </dgm:t>
    </dgm:pt>
    <dgm:pt modelId="{9A257776-E8C3-496E-8361-310C41AD1E00}" type="sibTrans" cxnId="{DAFFBC79-57B4-493B-8AAA-5D64F10174B5}">
      <dgm:prSet/>
      <dgm:spPr/>
      <dgm:t>
        <a:bodyPr/>
        <a:lstStyle/>
        <a:p>
          <a:endParaRPr lang="ru-RU"/>
        </a:p>
      </dgm:t>
    </dgm:pt>
    <dgm:pt modelId="{CCA1174D-94AB-438E-BDA5-832D5E81A9DC}" type="pres">
      <dgm:prSet presAssocID="{41140189-1500-418C-B2B7-1E48B18BF6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958D26-23B0-4348-AB95-FA26D68BB377}" type="pres">
      <dgm:prSet presAssocID="{966C8643-2F16-4BD1-92A2-3511D926D2B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67D69-ADED-4343-8B68-F9AB429DE3F2}" type="pres">
      <dgm:prSet presAssocID="{C5B8C50C-C6E1-49C4-972A-1FC180BC513E}" presName="spacer" presStyleCnt="0"/>
      <dgm:spPr/>
    </dgm:pt>
    <dgm:pt modelId="{A707C825-AE23-4696-9BA1-85228E777E9F}" type="pres">
      <dgm:prSet presAssocID="{C51A6F7D-CC1E-4457-AF21-280E0CC8754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CD1B6-AA98-428F-8C83-08261F4EA2A3}" type="pres">
      <dgm:prSet presAssocID="{AEC8C11C-809C-4A00-907D-4B88170F57DA}" presName="spacer" presStyleCnt="0"/>
      <dgm:spPr/>
    </dgm:pt>
    <dgm:pt modelId="{04BBE405-3A30-4120-AAF4-7933EF502CA9}" type="pres">
      <dgm:prSet presAssocID="{73720C6E-07AE-4747-81A9-73673717CE8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0A57C-10B1-495C-9290-1B91E50A92D9}" type="pres">
      <dgm:prSet presAssocID="{B5F52196-C8CB-4B18-B4BF-E0B5AD10FB3A}" presName="spacer" presStyleCnt="0"/>
      <dgm:spPr/>
    </dgm:pt>
    <dgm:pt modelId="{615CEF80-D33E-421A-BB94-8152101296CD}" type="pres">
      <dgm:prSet presAssocID="{45B4193C-54B1-451F-9DDD-C42294C3F14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F68BE-166B-4D91-9CC8-09C5E260B1F5}" type="pres">
      <dgm:prSet presAssocID="{2FC79B27-4A49-4C17-BD0D-843E57D0B9C9}" presName="spacer" presStyleCnt="0"/>
      <dgm:spPr/>
    </dgm:pt>
    <dgm:pt modelId="{DAF439AB-CE92-4FA5-9BA4-10B33F7113A3}" type="pres">
      <dgm:prSet presAssocID="{1802F659-8494-4325-BAF3-5A3111C4EA5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B183AE-31FB-4D63-8694-C6DB30C1A509}" type="presOf" srcId="{C51A6F7D-CC1E-4457-AF21-280E0CC87544}" destId="{A707C825-AE23-4696-9BA1-85228E777E9F}" srcOrd="0" destOrd="0" presId="urn:microsoft.com/office/officeart/2005/8/layout/vList2"/>
    <dgm:cxn modelId="{3911BD29-DF98-4F5D-A8B7-9D5677D65DB6}" type="presOf" srcId="{1802F659-8494-4325-BAF3-5A3111C4EA5A}" destId="{DAF439AB-CE92-4FA5-9BA4-10B33F7113A3}" srcOrd="0" destOrd="0" presId="urn:microsoft.com/office/officeart/2005/8/layout/vList2"/>
    <dgm:cxn modelId="{DAFFBC79-57B4-493B-8AAA-5D64F10174B5}" srcId="{41140189-1500-418C-B2B7-1E48B18BF690}" destId="{1802F659-8494-4325-BAF3-5A3111C4EA5A}" srcOrd="4" destOrd="0" parTransId="{D38B1CA6-271D-439E-97E0-4709E1A997C1}" sibTransId="{9A257776-E8C3-496E-8361-310C41AD1E00}"/>
    <dgm:cxn modelId="{D45CAF63-242F-4165-A563-A3824F2329F2}" srcId="{41140189-1500-418C-B2B7-1E48B18BF690}" destId="{45B4193C-54B1-451F-9DDD-C42294C3F14E}" srcOrd="3" destOrd="0" parTransId="{29D50CD0-2B5A-4CA8-90BB-AF464C2218FF}" sibTransId="{2FC79B27-4A49-4C17-BD0D-843E57D0B9C9}"/>
    <dgm:cxn modelId="{744A5A8A-8C63-4136-8625-4639F15DED50}" srcId="{41140189-1500-418C-B2B7-1E48B18BF690}" destId="{966C8643-2F16-4BD1-92A2-3511D926D2B0}" srcOrd="0" destOrd="0" parTransId="{B595072E-7C08-4439-8803-09859174E9F2}" sibTransId="{C5B8C50C-C6E1-49C4-972A-1FC180BC513E}"/>
    <dgm:cxn modelId="{6BEC2897-587E-41CD-B7CB-E8518939574C}" type="presOf" srcId="{73720C6E-07AE-4747-81A9-73673717CE8B}" destId="{04BBE405-3A30-4120-AAF4-7933EF502CA9}" srcOrd="0" destOrd="0" presId="urn:microsoft.com/office/officeart/2005/8/layout/vList2"/>
    <dgm:cxn modelId="{48A6B127-DD62-47BB-AE2F-2602A4605CF1}" type="presOf" srcId="{41140189-1500-418C-B2B7-1E48B18BF690}" destId="{CCA1174D-94AB-438E-BDA5-832D5E81A9DC}" srcOrd="0" destOrd="0" presId="urn:microsoft.com/office/officeart/2005/8/layout/vList2"/>
    <dgm:cxn modelId="{0BF08319-CC9D-4A02-96D7-4C25880EF461}" srcId="{41140189-1500-418C-B2B7-1E48B18BF690}" destId="{73720C6E-07AE-4747-81A9-73673717CE8B}" srcOrd="2" destOrd="0" parTransId="{033EE200-7429-4718-A1BE-533C279EA7D0}" sibTransId="{B5F52196-C8CB-4B18-B4BF-E0B5AD10FB3A}"/>
    <dgm:cxn modelId="{475DBB83-688B-4A6E-A79A-D125EEA88E2E}" srcId="{41140189-1500-418C-B2B7-1E48B18BF690}" destId="{C51A6F7D-CC1E-4457-AF21-280E0CC87544}" srcOrd="1" destOrd="0" parTransId="{2018E027-5DDA-4ED1-BD84-8F0DF9570898}" sibTransId="{AEC8C11C-809C-4A00-907D-4B88170F57DA}"/>
    <dgm:cxn modelId="{0F56676B-F497-4D8B-9CBE-8B6BC8B6A722}" type="presOf" srcId="{45B4193C-54B1-451F-9DDD-C42294C3F14E}" destId="{615CEF80-D33E-421A-BB94-8152101296CD}" srcOrd="0" destOrd="0" presId="urn:microsoft.com/office/officeart/2005/8/layout/vList2"/>
    <dgm:cxn modelId="{7D205E1A-4467-4345-9F81-92ED4F973786}" type="presOf" srcId="{966C8643-2F16-4BD1-92A2-3511D926D2B0}" destId="{43958D26-23B0-4348-AB95-FA26D68BB377}" srcOrd="0" destOrd="0" presId="urn:microsoft.com/office/officeart/2005/8/layout/vList2"/>
    <dgm:cxn modelId="{DC2A733C-4C6D-47CE-87F1-CFED4E73F2E8}" type="presParOf" srcId="{CCA1174D-94AB-438E-BDA5-832D5E81A9DC}" destId="{43958D26-23B0-4348-AB95-FA26D68BB377}" srcOrd="0" destOrd="0" presId="urn:microsoft.com/office/officeart/2005/8/layout/vList2"/>
    <dgm:cxn modelId="{A6509AA5-0471-4145-ACD7-9DE26460B0EB}" type="presParOf" srcId="{CCA1174D-94AB-438E-BDA5-832D5E81A9DC}" destId="{19B67D69-ADED-4343-8B68-F9AB429DE3F2}" srcOrd="1" destOrd="0" presId="urn:microsoft.com/office/officeart/2005/8/layout/vList2"/>
    <dgm:cxn modelId="{67252F4E-0047-4163-AAF9-A20005C620FA}" type="presParOf" srcId="{CCA1174D-94AB-438E-BDA5-832D5E81A9DC}" destId="{A707C825-AE23-4696-9BA1-85228E777E9F}" srcOrd="2" destOrd="0" presId="urn:microsoft.com/office/officeart/2005/8/layout/vList2"/>
    <dgm:cxn modelId="{65C6D123-D6EC-435B-BD0A-5D16DBAC6614}" type="presParOf" srcId="{CCA1174D-94AB-438E-BDA5-832D5E81A9DC}" destId="{295CD1B6-AA98-428F-8C83-08261F4EA2A3}" srcOrd="3" destOrd="0" presId="urn:microsoft.com/office/officeart/2005/8/layout/vList2"/>
    <dgm:cxn modelId="{0F827A1D-CD12-47E6-BD60-CE939E02D567}" type="presParOf" srcId="{CCA1174D-94AB-438E-BDA5-832D5E81A9DC}" destId="{04BBE405-3A30-4120-AAF4-7933EF502CA9}" srcOrd="4" destOrd="0" presId="urn:microsoft.com/office/officeart/2005/8/layout/vList2"/>
    <dgm:cxn modelId="{4AC6195F-8B10-464A-9069-760E00C38E1B}" type="presParOf" srcId="{CCA1174D-94AB-438E-BDA5-832D5E81A9DC}" destId="{63B0A57C-10B1-495C-9290-1B91E50A92D9}" srcOrd="5" destOrd="0" presId="urn:microsoft.com/office/officeart/2005/8/layout/vList2"/>
    <dgm:cxn modelId="{F46CF80A-487F-4D16-B074-7CA9C0C0ECC6}" type="presParOf" srcId="{CCA1174D-94AB-438E-BDA5-832D5E81A9DC}" destId="{615CEF80-D33E-421A-BB94-8152101296CD}" srcOrd="6" destOrd="0" presId="urn:microsoft.com/office/officeart/2005/8/layout/vList2"/>
    <dgm:cxn modelId="{F17C0662-A97E-4598-8D36-78E8D54E20DC}" type="presParOf" srcId="{CCA1174D-94AB-438E-BDA5-832D5E81A9DC}" destId="{7B2F68BE-166B-4D91-9CC8-09C5E260B1F5}" srcOrd="7" destOrd="0" presId="urn:microsoft.com/office/officeart/2005/8/layout/vList2"/>
    <dgm:cxn modelId="{AB3AEB0C-7688-4ACF-B672-466BEBD5C600}" type="presParOf" srcId="{CCA1174D-94AB-438E-BDA5-832D5E81A9DC}" destId="{DAF439AB-CE92-4FA5-9BA4-10B33F7113A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2755B2-D861-43BC-B65D-3E5D58707767}" type="doc">
      <dgm:prSet loTypeId="urn:microsoft.com/office/officeart/2005/8/layout/hProcess11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5E47D2CD-19E9-4275-8966-A44F2064DF49}">
      <dgm:prSet/>
      <dgm:spPr/>
      <dgm:t>
        <a:bodyPr/>
        <a:lstStyle/>
        <a:p>
          <a:pPr rtl="0"/>
          <a:r>
            <a:rPr lang="ru-RU" smtClean="0"/>
            <a:t>Этнограф </a:t>
          </a:r>
          <a:r>
            <a:rPr lang="en-US" smtClean="0"/>
            <a:t>James Cox </a:t>
          </a:r>
          <a:r>
            <a:rPr lang="ru-RU" smtClean="0"/>
            <a:t>және антрополог </a:t>
          </a:r>
          <a:r>
            <a:rPr lang="en-US" smtClean="0"/>
            <a:t>W.E.H. Stanner </a:t>
          </a:r>
          <a:r>
            <a:rPr lang="ru-RU" smtClean="0"/>
            <a:t>еңбектерінде:</a:t>
          </a:r>
          <a:endParaRPr lang="ru-RU"/>
        </a:p>
      </dgm:t>
    </dgm:pt>
    <dgm:pt modelId="{A821B4BE-0A90-4189-A9F3-B1F421601E2F}" type="parTrans" cxnId="{BC463C19-7760-49B4-A09B-A1212EAA0868}">
      <dgm:prSet/>
      <dgm:spPr/>
      <dgm:t>
        <a:bodyPr/>
        <a:lstStyle/>
        <a:p>
          <a:endParaRPr lang="ru-RU"/>
        </a:p>
      </dgm:t>
    </dgm:pt>
    <dgm:pt modelId="{C2755F7A-892A-4497-95B9-966261825151}" type="sibTrans" cxnId="{BC463C19-7760-49B4-A09B-A1212EAA0868}">
      <dgm:prSet/>
      <dgm:spPr/>
      <dgm:t>
        <a:bodyPr/>
        <a:lstStyle/>
        <a:p>
          <a:endParaRPr lang="ru-RU"/>
        </a:p>
      </dgm:t>
    </dgm:pt>
    <dgm:pt modelId="{2A2DC59A-2F65-48E2-8BD6-73412AE7CD95}">
      <dgm:prSet/>
      <dgm:spPr/>
      <dgm:t>
        <a:bodyPr/>
        <a:lstStyle/>
        <a:p>
          <a:pPr rtl="0"/>
          <a:r>
            <a:rPr lang="ru-RU" smtClean="0"/>
            <a:t>Жаратылыс уақыты – әлем, тау, өзен, жануар, адам – бәрі сол кезде пайда болды</a:t>
          </a:r>
          <a:endParaRPr lang="ru-RU"/>
        </a:p>
      </dgm:t>
    </dgm:pt>
    <dgm:pt modelId="{3EE4B27E-02BE-4DD0-B2EC-1374CC381FAB}" type="parTrans" cxnId="{52068800-3035-4CAE-9D7D-700E14683C8A}">
      <dgm:prSet/>
      <dgm:spPr/>
      <dgm:t>
        <a:bodyPr/>
        <a:lstStyle/>
        <a:p>
          <a:endParaRPr lang="ru-RU"/>
        </a:p>
      </dgm:t>
    </dgm:pt>
    <dgm:pt modelId="{83916933-A0B6-4DBF-9DEB-09C3295B56D9}" type="sibTrans" cxnId="{52068800-3035-4CAE-9D7D-700E14683C8A}">
      <dgm:prSet/>
      <dgm:spPr/>
      <dgm:t>
        <a:bodyPr/>
        <a:lstStyle/>
        <a:p>
          <a:endParaRPr lang="ru-RU"/>
        </a:p>
      </dgm:t>
    </dgm:pt>
    <dgm:pt modelId="{E93A4CAC-7693-4CDB-B3D8-2C0CD806EF03}">
      <dgm:prSet/>
      <dgm:spPr/>
      <dgm:t>
        <a:bodyPr/>
        <a:lstStyle/>
        <a:p>
          <a:pPr rtl="0"/>
          <a:r>
            <a:rPr lang="ru-RU" smtClean="0"/>
            <a:t>Құдайлар мен рухани тіршілік иелері – жерді “жүріп өтіп”, оны пішіндеген</a:t>
          </a:r>
          <a:endParaRPr lang="ru-RU"/>
        </a:p>
      </dgm:t>
    </dgm:pt>
    <dgm:pt modelId="{FBF84B8E-9C7C-40D6-A689-CF4E3B6CFBE2}" type="parTrans" cxnId="{83B4048F-3A66-4F1B-8C6D-27F74FD54CAB}">
      <dgm:prSet/>
      <dgm:spPr/>
      <dgm:t>
        <a:bodyPr/>
        <a:lstStyle/>
        <a:p>
          <a:endParaRPr lang="ru-RU"/>
        </a:p>
      </dgm:t>
    </dgm:pt>
    <dgm:pt modelId="{D29D1BFF-560E-43ED-B3DC-FBB6DEDD051B}" type="sibTrans" cxnId="{83B4048F-3A66-4F1B-8C6D-27F74FD54CAB}">
      <dgm:prSet/>
      <dgm:spPr/>
      <dgm:t>
        <a:bodyPr/>
        <a:lstStyle/>
        <a:p>
          <a:endParaRPr lang="ru-RU"/>
        </a:p>
      </dgm:t>
    </dgm:pt>
    <dgm:pt modelId="{C06063E7-0429-4CEF-A30A-5A0D48906FC5}">
      <dgm:prSet/>
      <dgm:spPr/>
      <dgm:t>
        <a:bodyPr/>
        <a:lstStyle/>
        <a:p>
          <a:pPr rtl="0"/>
          <a:r>
            <a:rPr lang="ru-RU" smtClean="0"/>
            <a:t>Заң мен тәртіп – кім кіммен үйлене алады, кім қайда тұрады – бәрін </a:t>
          </a:r>
          <a:r>
            <a:rPr lang="en-US" smtClean="0"/>
            <a:t>Dreamtime </a:t>
          </a:r>
          <a:r>
            <a:rPr lang="ru-RU" smtClean="0"/>
            <a:t>белгілеген</a:t>
          </a:r>
          <a:endParaRPr lang="ru-RU"/>
        </a:p>
      </dgm:t>
    </dgm:pt>
    <dgm:pt modelId="{470C624A-D41A-4E2F-8B32-267F671F4E97}" type="parTrans" cxnId="{4ADF807F-A671-4C3B-911D-D39AF284AEFC}">
      <dgm:prSet/>
      <dgm:spPr/>
      <dgm:t>
        <a:bodyPr/>
        <a:lstStyle/>
        <a:p>
          <a:endParaRPr lang="ru-RU"/>
        </a:p>
      </dgm:t>
    </dgm:pt>
    <dgm:pt modelId="{7E1DC010-60C2-43F9-B861-892BBBC78EA6}" type="sibTrans" cxnId="{4ADF807F-A671-4C3B-911D-D39AF284AEFC}">
      <dgm:prSet/>
      <dgm:spPr/>
      <dgm:t>
        <a:bodyPr/>
        <a:lstStyle/>
        <a:p>
          <a:endParaRPr lang="ru-RU"/>
        </a:p>
      </dgm:t>
    </dgm:pt>
    <dgm:pt modelId="{CB1208EF-C1AB-4FD6-83DF-6354902751D4}">
      <dgm:prSet/>
      <dgm:spPr/>
      <dgm:t>
        <a:bodyPr/>
        <a:lstStyle/>
        <a:p>
          <a:pPr rtl="0"/>
          <a:r>
            <a:rPr lang="ru-RU" smtClean="0"/>
            <a:t>Киелі география – әр жердің өз “тарихы” бар (мысалы: бір шоқы – бір рухтың ізі)</a:t>
          </a:r>
          <a:endParaRPr lang="ru-RU"/>
        </a:p>
      </dgm:t>
    </dgm:pt>
    <dgm:pt modelId="{504EFFC4-ED12-4421-BCA6-66DE0D2BF5CB}" type="parTrans" cxnId="{3F019700-B381-48C3-8E5B-F1EE44CA9488}">
      <dgm:prSet/>
      <dgm:spPr/>
      <dgm:t>
        <a:bodyPr/>
        <a:lstStyle/>
        <a:p>
          <a:endParaRPr lang="ru-RU"/>
        </a:p>
      </dgm:t>
    </dgm:pt>
    <dgm:pt modelId="{F14DBBC9-52BF-4E89-AF15-8CA0C1DCCAF2}" type="sibTrans" cxnId="{3F019700-B381-48C3-8E5B-F1EE44CA9488}">
      <dgm:prSet/>
      <dgm:spPr/>
      <dgm:t>
        <a:bodyPr/>
        <a:lstStyle/>
        <a:p>
          <a:endParaRPr lang="ru-RU"/>
        </a:p>
      </dgm:t>
    </dgm:pt>
    <dgm:pt modelId="{58778A1F-6EDF-4889-8164-168507CE595C}" type="pres">
      <dgm:prSet presAssocID="{222755B2-D861-43BC-B65D-3E5D587077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92E0E0-FF6D-4E55-89DE-14CF84CCEF97}" type="pres">
      <dgm:prSet presAssocID="{222755B2-D861-43BC-B65D-3E5D58707767}" presName="arrow" presStyleLbl="bgShp" presStyleIdx="0" presStyleCnt="1"/>
      <dgm:spPr/>
    </dgm:pt>
    <dgm:pt modelId="{F4AD520E-7D99-4C8E-A27A-0F63B05F4953}" type="pres">
      <dgm:prSet presAssocID="{222755B2-D861-43BC-B65D-3E5D58707767}" presName="points" presStyleCnt="0"/>
      <dgm:spPr/>
    </dgm:pt>
    <dgm:pt modelId="{398EC203-2FFF-4369-8BB5-4A3055F6446F}" type="pres">
      <dgm:prSet presAssocID="{5E47D2CD-19E9-4275-8966-A44F2064DF49}" presName="compositeA" presStyleCnt="0"/>
      <dgm:spPr/>
    </dgm:pt>
    <dgm:pt modelId="{59FA4DAE-0612-4F05-9DBD-C75557D9D88E}" type="pres">
      <dgm:prSet presAssocID="{5E47D2CD-19E9-4275-8966-A44F2064DF49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8EED7-A6D2-4C70-88B5-906AC572AA1F}" type="pres">
      <dgm:prSet presAssocID="{5E47D2CD-19E9-4275-8966-A44F2064DF49}" presName="circleA" presStyleLbl="node1" presStyleIdx="0" presStyleCnt="5"/>
      <dgm:spPr/>
    </dgm:pt>
    <dgm:pt modelId="{303F8724-6142-4B5B-91D5-9C6F2E962247}" type="pres">
      <dgm:prSet presAssocID="{5E47D2CD-19E9-4275-8966-A44F2064DF49}" presName="spaceA" presStyleCnt="0"/>
      <dgm:spPr/>
    </dgm:pt>
    <dgm:pt modelId="{B9048424-1923-4C54-B7C4-D95EDFCF9E49}" type="pres">
      <dgm:prSet presAssocID="{C2755F7A-892A-4497-95B9-966261825151}" presName="space" presStyleCnt="0"/>
      <dgm:spPr/>
    </dgm:pt>
    <dgm:pt modelId="{44569EF7-F6A2-4722-BEB8-BC5CF6C99A84}" type="pres">
      <dgm:prSet presAssocID="{2A2DC59A-2F65-48E2-8BD6-73412AE7CD95}" presName="compositeB" presStyleCnt="0"/>
      <dgm:spPr/>
    </dgm:pt>
    <dgm:pt modelId="{640A3F78-46E1-4C6C-B251-58B5FA2E8300}" type="pres">
      <dgm:prSet presAssocID="{2A2DC59A-2F65-48E2-8BD6-73412AE7CD95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2C51C-D66D-461F-899C-29366D73134B}" type="pres">
      <dgm:prSet presAssocID="{2A2DC59A-2F65-48E2-8BD6-73412AE7CD95}" presName="circleB" presStyleLbl="node1" presStyleIdx="1" presStyleCnt="5"/>
      <dgm:spPr/>
    </dgm:pt>
    <dgm:pt modelId="{22BC7C6C-8346-41B3-88AF-6BB89D845336}" type="pres">
      <dgm:prSet presAssocID="{2A2DC59A-2F65-48E2-8BD6-73412AE7CD95}" presName="spaceB" presStyleCnt="0"/>
      <dgm:spPr/>
    </dgm:pt>
    <dgm:pt modelId="{614FAA3A-275D-4E4C-914E-5B591EC7EA3B}" type="pres">
      <dgm:prSet presAssocID="{83916933-A0B6-4DBF-9DEB-09C3295B56D9}" presName="space" presStyleCnt="0"/>
      <dgm:spPr/>
    </dgm:pt>
    <dgm:pt modelId="{C8CA9BC5-8F36-47B5-B8A1-7E592D7899CE}" type="pres">
      <dgm:prSet presAssocID="{E93A4CAC-7693-4CDB-B3D8-2C0CD806EF03}" presName="compositeA" presStyleCnt="0"/>
      <dgm:spPr/>
    </dgm:pt>
    <dgm:pt modelId="{1F49AD74-A8DB-4711-906B-18D2FB30060E}" type="pres">
      <dgm:prSet presAssocID="{E93A4CAC-7693-4CDB-B3D8-2C0CD806EF03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21DE7-4BB5-4F02-BADA-F5B7BCFFDDBD}" type="pres">
      <dgm:prSet presAssocID="{E93A4CAC-7693-4CDB-B3D8-2C0CD806EF03}" presName="circleA" presStyleLbl="node1" presStyleIdx="2" presStyleCnt="5"/>
      <dgm:spPr/>
    </dgm:pt>
    <dgm:pt modelId="{9163C5E2-FD9E-430E-BA93-7FE3DC077525}" type="pres">
      <dgm:prSet presAssocID="{E93A4CAC-7693-4CDB-B3D8-2C0CD806EF03}" presName="spaceA" presStyleCnt="0"/>
      <dgm:spPr/>
    </dgm:pt>
    <dgm:pt modelId="{609D00FB-DC42-48B8-BA38-69E068FEB66F}" type="pres">
      <dgm:prSet presAssocID="{D29D1BFF-560E-43ED-B3DC-FBB6DEDD051B}" presName="space" presStyleCnt="0"/>
      <dgm:spPr/>
    </dgm:pt>
    <dgm:pt modelId="{E7164254-8C1D-46AE-ACC5-EFFB77B3B5C5}" type="pres">
      <dgm:prSet presAssocID="{C06063E7-0429-4CEF-A30A-5A0D48906FC5}" presName="compositeB" presStyleCnt="0"/>
      <dgm:spPr/>
    </dgm:pt>
    <dgm:pt modelId="{D9E4B171-7EB1-4EA4-8817-38C00A484B9F}" type="pres">
      <dgm:prSet presAssocID="{C06063E7-0429-4CEF-A30A-5A0D48906FC5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81526-1F85-4CEC-9D79-59C0FB7A4A47}" type="pres">
      <dgm:prSet presAssocID="{C06063E7-0429-4CEF-A30A-5A0D48906FC5}" presName="circleB" presStyleLbl="node1" presStyleIdx="3" presStyleCnt="5"/>
      <dgm:spPr/>
    </dgm:pt>
    <dgm:pt modelId="{433A6050-F298-4231-B346-658843CE4964}" type="pres">
      <dgm:prSet presAssocID="{C06063E7-0429-4CEF-A30A-5A0D48906FC5}" presName="spaceB" presStyleCnt="0"/>
      <dgm:spPr/>
    </dgm:pt>
    <dgm:pt modelId="{DF55EE87-7D5B-4765-A97B-8EF5D2095FE1}" type="pres">
      <dgm:prSet presAssocID="{7E1DC010-60C2-43F9-B861-892BBBC78EA6}" presName="space" presStyleCnt="0"/>
      <dgm:spPr/>
    </dgm:pt>
    <dgm:pt modelId="{EBD4FBDB-E585-4B68-B1FD-E767C2EF2FCD}" type="pres">
      <dgm:prSet presAssocID="{CB1208EF-C1AB-4FD6-83DF-6354902751D4}" presName="compositeA" presStyleCnt="0"/>
      <dgm:spPr/>
    </dgm:pt>
    <dgm:pt modelId="{280218E9-715F-4F6A-9951-2160C02B5A09}" type="pres">
      <dgm:prSet presAssocID="{CB1208EF-C1AB-4FD6-83DF-6354902751D4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F9479-68AD-4926-9654-896314CFA631}" type="pres">
      <dgm:prSet presAssocID="{CB1208EF-C1AB-4FD6-83DF-6354902751D4}" presName="circleA" presStyleLbl="node1" presStyleIdx="4" presStyleCnt="5"/>
      <dgm:spPr/>
    </dgm:pt>
    <dgm:pt modelId="{FBB8969C-A343-429E-953A-F89BFBAEFC1B}" type="pres">
      <dgm:prSet presAssocID="{CB1208EF-C1AB-4FD6-83DF-6354902751D4}" presName="spaceA" presStyleCnt="0"/>
      <dgm:spPr/>
    </dgm:pt>
  </dgm:ptLst>
  <dgm:cxnLst>
    <dgm:cxn modelId="{58D0384E-CF25-419C-BDA9-794B3B0CBB49}" type="presOf" srcId="{CB1208EF-C1AB-4FD6-83DF-6354902751D4}" destId="{280218E9-715F-4F6A-9951-2160C02B5A09}" srcOrd="0" destOrd="0" presId="urn:microsoft.com/office/officeart/2005/8/layout/hProcess11"/>
    <dgm:cxn modelId="{015B470D-F145-4FAD-809C-E90FE411310C}" type="presOf" srcId="{222755B2-D861-43BC-B65D-3E5D58707767}" destId="{58778A1F-6EDF-4889-8164-168507CE595C}" srcOrd="0" destOrd="0" presId="urn:microsoft.com/office/officeart/2005/8/layout/hProcess11"/>
    <dgm:cxn modelId="{BC463C19-7760-49B4-A09B-A1212EAA0868}" srcId="{222755B2-D861-43BC-B65D-3E5D58707767}" destId="{5E47D2CD-19E9-4275-8966-A44F2064DF49}" srcOrd="0" destOrd="0" parTransId="{A821B4BE-0A90-4189-A9F3-B1F421601E2F}" sibTransId="{C2755F7A-892A-4497-95B9-966261825151}"/>
    <dgm:cxn modelId="{3F019700-B381-48C3-8E5B-F1EE44CA9488}" srcId="{222755B2-D861-43BC-B65D-3E5D58707767}" destId="{CB1208EF-C1AB-4FD6-83DF-6354902751D4}" srcOrd="4" destOrd="0" parTransId="{504EFFC4-ED12-4421-BCA6-66DE0D2BF5CB}" sibTransId="{F14DBBC9-52BF-4E89-AF15-8CA0C1DCCAF2}"/>
    <dgm:cxn modelId="{D6B8C912-FC2B-410A-8FCA-6179BBB6B461}" type="presOf" srcId="{5E47D2CD-19E9-4275-8966-A44F2064DF49}" destId="{59FA4DAE-0612-4F05-9DBD-C75557D9D88E}" srcOrd="0" destOrd="0" presId="urn:microsoft.com/office/officeart/2005/8/layout/hProcess11"/>
    <dgm:cxn modelId="{EE79DFA5-687B-42B9-B522-797AC36FAC99}" type="presOf" srcId="{E93A4CAC-7693-4CDB-B3D8-2C0CD806EF03}" destId="{1F49AD74-A8DB-4711-906B-18D2FB30060E}" srcOrd="0" destOrd="0" presId="urn:microsoft.com/office/officeart/2005/8/layout/hProcess11"/>
    <dgm:cxn modelId="{83B4048F-3A66-4F1B-8C6D-27F74FD54CAB}" srcId="{222755B2-D861-43BC-B65D-3E5D58707767}" destId="{E93A4CAC-7693-4CDB-B3D8-2C0CD806EF03}" srcOrd="2" destOrd="0" parTransId="{FBF84B8E-9C7C-40D6-A689-CF4E3B6CFBE2}" sibTransId="{D29D1BFF-560E-43ED-B3DC-FBB6DEDD051B}"/>
    <dgm:cxn modelId="{4A066E04-A9B3-4C67-8858-964FC11F26BA}" type="presOf" srcId="{2A2DC59A-2F65-48E2-8BD6-73412AE7CD95}" destId="{640A3F78-46E1-4C6C-B251-58B5FA2E8300}" srcOrd="0" destOrd="0" presId="urn:microsoft.com/office/officeart/2005/8/layout/hProcess11"/>
    <dgm:cxn modelId="{35BAB14B-DAF6-48B6-A426-8411F677931F}" type="presOf" srcId="{C06063E7-0429-4CEF-A30A-5A0D48906FC5}" destId="{D9E4B171-7EB1-4EA4-8817-38C00A484B9F}" srcOrd="0" destOrd="0" presId="urn:microsoft.com/office/officeart/2005/8/layout/hProcess11"/>
    <dgm:cxn modelId="{52068800-3035-4CAE-9D7D-700E14683C8A}" srcId="{222755B2-D861-43BC-B65D-3E5D58707767}" destId="{2A2DC59A-2F65-48E2-8BD6-73412AE7CD95}" srcOrd="1" destOrd="0" parTransId="{3EE4B27E-02BE-4DD0-B2EC-1374CC381FAB}" sibTransId="{83916933-A0B6-4DBF-9DEB-09C3295B56D9}"/>
    <dgm:cxn modelId="{4ADF807F-A671-4C3B-911D-D39AF284AEFC}" srcId="{222755B2-D861-43BC-B65D-3E5D58707767}" destId="{C06063E7-0429-4CEF-A30A-5A0D48906FC5}" srcOrd="3" destOrd="0" parTransId="{470C624A-D41A-4E2F-8B32-267F671F4E97}" sibTransId="{7E1DC010-60C2-43F9-B861-892BBBC78EA6}"/>
    <dgm:cxn modelId="{F8409B93-A386-408E-A986-0079F3C5E663}" type="presParOf" srcId="{58778A1F-6EDF-4889-8164-168507CE595C}" destId="{9192E0E0-FF6D-4E55-89DE-14CF84CCEF97}" srcOrd="0" destOrd="0" presId="urn:microsoft.com/office/officeart/2005/8/layout/hProcess11"/>
    <dgm:cxn modelId="{27B28BC0-DEC6-4607-AC4C-2BD1DC0CF78F}" type="presParOf" srcId="{58778A1F-6EDF-4889-8164-168507CE595C}" destId="{F4AD520E-7D99-4C8E-A27A-0F63B05F4953}" srcOrd="1" destOrd="0" presId="urn:microsoft.com/office/officeart/2005/8/layout/hProcess11"/>
    <dgm:cxn modelId="{37470522-49EC-47FB-8E11-24917FE64921}" type="presParOf" srcId="{F4AD520E-7D99-4C8E-A27A-0F63B05F4953}" destId="{398EC203-2FFF-4369-8BB5-4A3055F6446F}" srcOrd="0" destOrd="0" presId="urn:microsoft.com/office/officeart/2005/8/layout/hProcess11"/>
    <dgm:cxn modelId="{F3925AF6-D993-4C06-8F83-250997E7C6CD}" type="presParOf" srcId="{398EC203-2FFF-4369-8BB5-4A3055F6446F}" destId="{59FA4DAE-0612-4F05-9DBD-C75557D9D88E}" srcOrd="0" destOrd="0" presId="urn:microsoft.com/office/officeart/2005/8/layout/hProcess11"/>
    <dgm:cxn modelId="{4B4B43EA-E9AA-4A30-8AFC-9EC537D1BEA5}" type="presParOf" srcId="{398EC203-2FFF-4369-8BB5-4A3055F6446F}" destId="{07A8EED7-A6D2-4C70-88B5-906AC572AA1F}" srcOrd="1" destOrd="0" presId="urn:microsoft.com/office/officeart/2005/8/layout/hProcess11"/>
    <dgm:cxn modelId="{420A0848-8DF5-4C0D-B85D-4C0E6A65453E}" type="presParOf" srcId="{398EC203-2FFF-4369-8BB5-4A3055F6446F}" destId="{303F8724-6142-4B5B-91D5-9C6F2E962247}" srcOrd="2" destOrd="0" presId="urn:microsoft.com/office/officeart/2005/8/layout/hProcess11"/>
    <dgm:cxn modelId="{DC1FDF8D-0DFC-46C5-AE4A-0640F8826834}" type="presParOf" srcId="{F4AD520E-7D99-4C8E-A27A-0F63B05F4953}" destId="{B9048424-1923-4C54-B7C4-D95EDFCF9E49}" srcOrd="1" destOrd="0" presId="urn:microsoft.com/office/officeart/2005/8/layout/hProcess11"/>
    <dgm:cxn modelId="{FAA975FA-BAA9-45AB-A4EF-75539FA3E0A9}" type="presParOf" srcId="{F4AD520E-7D99-4C8E-A27A-0F63B05F4953}" destId="{44569EF7-F6A2-4722-BEB8-BC5CF6C99A84}" srcOrd="2" destOrd="0" presId="urn:microsoft.com/office/officeart/2005/8/layout/hProcess11"/>
    <dgm:cxn modelId="{B0CEE990-400E-49B7-BB23-6413A6140CF7}" type="presParOf" srcId="{44569EF7-F6A2-4722-BEB8-BC5CF6C99A84}" destId="{640A3F78-46E1-4C6C-B251-58B5FA2E8300}" srcOrd="0" destOrd="0" presId="urn:microsoft.com/office/officeart/2005/8/layout/hProcess11"/>
    <dgm:cxn modelId="{76C9EAF2-63BA-4ECF-AD5C-F831F5FB4CDA}" type="presParOf" srcId="{44569EF7-F6A2-4722-BEB8-BC5CF6C99A84}" destId="{7142C51C-D66D-461F-899C-29366D73134B}" srcOrd="1" destOrd="0" presId="urn:microsoft.com/office/officeart/2005/8/layout/hProcess11"/>
    <dgm:cxn modelId="{58E9EBBD-8D04-453D-B342-DA06AACA41E4}" type="presParOf" srcId="{44569EF7-F6A2-4722-BEB8-BC5CF6C99A84}" destId="{22BC7C6C-8346-41B3-88AF-6BB89D845336}" srcOrd="2" destOrd="0" presId="urn:microsoft.com/office/officeart/2005/8/layout/hProcess11"/>
    <dgm:cxn modelId="{4A7D058C-E377-4F72-86F4-3E48506A557B}" type="presParOf" srcId="{F4AD520E-7D99-4C8E-A27A-0F63B05F4953}" destId="{614FAA3A-275D-4E4C-914E-5B591EC7EA3B}" srcOrd="3" destOrd="0" presId="urn:microsoft.com/office/officeart/2005/8/layout/hProcess11"/>
    <dgm:cxn modelId="{BA3AABF5-7A6F-4033-890C-8483538B07C9}" type="presParOf" srcId="{F4AD520E-7D99-4C8E-A27A-0F63B05F4953}" destId="{C8CA9BC5-8F36-47B5-B8A1-7E592D7899CE}" srcOrd="4" destOrd="0" presId="urn:microsoft.com/office/officeart/2005/8/layout/hProcess11"/>
    <dgm:cxn modelId="{B4243179-442A-4EAD-BBCA-81BDE27CD4B6}" type="presParOf" srcId="{C8CA9BC5-8F36-47B5-B8A1-7E592D7899CE}" destId="{1F49AD74-A8DB-4711-906B-18D2FB30060E}" srcOrd="0" destOrd="0" presId="urn:microsoft.com/office/officeart/2005/8/layout/hProcess11"/>
    <dgm:cxn modelId="{DA19D5E6-7164-433E-9AD0-0D90F9AEAEF3}" type="presParOf" srcId="{C8CA9BC5-8F36-47B5-B8A1-7E592D7899CE}" destId="{65D21DE7-4BB5-4F02-BADA-F5B7BCFFDDBD}" srcOrd="1" destOrd="0" presId="urn:microsoft.com/office/officeart/2005/8/layout/hProcess11"/>
    <dgm:cxn modelId="{1654B66A-A5F1-48D2-8D99-305D2C5B64BA}" type="presParOf" srcId="{C8CA9BC5-8F36-47B5-B8A1-7E592D7899CE}" destId="{9163C5E2-FD9E-430E-BA93-7FE3DC077525}" srcOrd="2" destOrd="0" presId="urn:microsoft.com/office/officeart/2005/8/layout/hProcess11"/>
    <dgm:cxn modelId="{4153173D-CA76-42B9-8ECC-261CEFC4B50A}" type="presParOf" srcId="{F4AD520E-7D99-4C8E-A27A-0F63B05F4953}" destId="{609D00FB-DC42-48B8-BA38-69E068FEB66F}" srcOrd="5" destOrd="0" presId="urn:microsoft.com/office/officeart/2005/8/layout/hProcess11"/>
    <dgm:cxn modelId="{A841E6E7-F91F-41C5-8F7A-DC9995195E67}" type="presParOf" srcId="{F4AD520E-7D99-4C8E-A27A-0F63B05F4953}" destId="{E7164254-8C1D-46AE-ACC5-EFFB77B3B5C5}" srcOrd="6" destOrd="0" presId="urn:microsoft.com/office/officeart/2005/8/layout/hProcess11"/>
    <dgm:cxn modelId="{4DF34EB2-3AA4-4C02-B3A7-BFDE2176DC11}" type="presParOf" srcId="{E7164254-8C1D-46AE-ACC5-EFFB77B3B5C5}" destId="{D9E4B171-7EB1-4EA4-8817-38C00A484B9F}" srcOrd="0" destOrd="0" presId="urn:microsoft.com/office/officeart/2005/8/layout/hProcess11"/>
    <dgm:cxn modelId="{A0F9DE12-6A56-4F2A-9F17-D7620A5B259E}" type="presParOf" srcId="{E7164254-8C1D-46AE-ACC5-EFFB77B3B5C5}" destId="{13481526-1F85-4CEC-9D79-59C0FB7A4A47}" srcOrd="1" destOrd="0" presId="urn:microsoft.com/office/officeart/2005/8/layout/hProcess11"/>
    <dgm:cxn modelId="{924A6459-98C7-4291-88DB-10F2ADE5B523}" type="presParOf" srcId="{E7164254-8C1D-46AE-ACC5-EFFB77B3B5C5}" destId="{433A6050-F298-4231-B346-658843CE4964}" srcOrd="2" destOrd="0" presId="urn:microsoft.com/office/officeart/2005/8/layout/hProcess11"/>
    <dgm:cxn modelId="{F1513342-9FE2-4675-BA84-74CDDB08087A}" type="presParOf" srcId="{F4AD520E-7D99-4C8E-A27A-0F63B05F4953}" destId="{DF55EE87-7D5B-4765-A97B-8EF5D2095FE1}" srcOrd="7" destOrd="0" presId="urn:microsoft.com/office/officeart/2005/8/layout/hProcess11"/>
    <dgm:cxn modelId="{41BDC795-E733-40B7-91A8-4C4781A169B7}" type="presParOf" srcId="{F4AD520E-7D99-4C8E-A27A-0F63B05F4953}" destId="{EBD4FBDB-E585-4B68-B1FD-E767C2EF2FCD}" srcOrd="8" destOrd="0" presId="urn:microsoft.com/office/officeart/2005/8/layout/hProcess11"/>
    <dgm:cxn modelId="{02607BFB-7770-49F4-82FC-1E2BEF8A3F2D}" type="presParOf" srcId="{EBD4FBDB-E585-4B68-B1FD-E767C2EF2FCD}" destId="{280218E9-715F-4F6A-9951-2160C02B5A09}" srcOrd="0" destOrd="0" presId="urn:microsoft.com/office/officeart/2005/8/layout/hProcess11"/>
    <dgm:cxn modelId="{FC9CE43D-9F5F-40A9-9B88-4263568FC14E}" type="presParOf" srcId="{EBD4FBDB-E585-4B68-B1FD-E767C2EF2FCD}" destId="{3B7F9479-68AD-4926-9654-896314CFA631}" srcOrd="1" destOrd="0" presId="urn:microsoft.com/office/officeart/2005/8/layout/hProcess11"/>
    <dgm:cxn modelId="{50B13EE0-683F-48BB-AA1B-E73891D38681}" type="presParOf" srcId="{EBD4FBDB-E585-4B68-B1FD-E767C2EF2FCD}" destId="{FBB8969C-A343-429E-953A-F89BFBAEFC1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F9647E-0E1B-4490-833E-C8B4EC6FE6E2}" type="doc">
      <dgm:prSet loTypeId="urn:microsoft.com/office/officeart/2005/8/layout/chart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3C468A7-EE3D-4622-8F1C-96A00F0FAE24}">
      <dgm:prSet/>
      <dgm:spPr/>
      <dgm:t>
        <a:bodyPr/>
        <a:lstStyle/>
        <a:p>
          <a:pPr rtl="0"/>
          <a:r>
            <a:rPr lang="ru-RU" b="1" dirty="0" err="1" smtClean="0"/>
            <a:t>Теңіз</a:t>
          </a:r>
          <a:r>
            <a:rPr lang="ru-RU" b="1" dirty="0" smtClean="0"/>
            <a:t> </a:t>
          </a:r>
          <a:r>
            <a:rPr lang="ru-RU" b="1" dirty="0" err="1" smtClean="0"/>
            <a:t>өркениеті</a:t>
          </a:r>
          <a:r>
            <a:rPr lang="ru-RU" b="1" dirty="0" smtClean="0"/>
            <a:t> мен </a:t>
          </a:r>
          <a:r>
            <a:rPr lang="ru-RU" b="1" dirty="0" err="1" smtClean="0"/>
            <a:t>ру-тайпалық</a:t>
          </a:r>
          <a:r>
            <a:rPr lang="ru-RU" b="1" dirty="0" smtClean="0"/>
            <a:t> </a:t>
          </a:r>
          <a:r>
            <a:rPr lang="ru-RU" b="1" dirty="0" err="1" smtClean="0"/>
            <a:t>құрылым</a:t>
          </a:r>
          <a:r>
            <a:rPr lang="ru-RU" b="1" dirty="0" smtClean="0"/>
            <a:t>:</a:t>
          </a:r>
          <a:endParaRPr lang="ru-RU" dirty="0"/>
        </a:p>
      </dgm:t>
    </dgm:pt>
    <dgm:pt modelId="{ACCFF1C8-2479-4048-A5DE-2443C0802932}" type="parTrans" cxnId="{02A38152-4417-4461-BAB5-498C4226F194}">
      <dgm:prSet/>
      <dgm:spPr/>
      <dgm:t>
        <a:bodyPr/>
        <a:lstStyle/>
        <a:p>
          <a:endParaRPr lang="ru-RU"/>
        </a:p>
      </dgm:t>
    </dgm:pt>
    <dgm:pt modelId="{C23629B0-D921-4A1B-8D22-CEBA32AA57F4}" type="sibTrans" cxnId="{02A38152-4417-4461-BAB5-498C4226F194}">
      <dgm:prSet/>
      <dgm:spPr/>
      <dgm:t>
        <a:bodyPr/>
        <a:lstStyle/>
        <a:p>
          <a:endParaRPr lang="ru-RU"/>
        </a:p>
      </dgm:t>
    </dgm:pt>
    <dgm:pt modelId="{7C58B60F-A512-44A8-B18D-A91F78118994}">
      <dgm:prSet/>
      <dgm:spPr/>
      <dgm:t>
        <a:bodyPr/>
        <a:lstStyle/>
        <a:p>
          <a:pPr rtl="0"/>
          <a:r>
            <a:rPr lang="ru-RU" smtClean="0"/>
            <a:t>“Гапа” – туыстық пен иерархия жүйесі</a:t>
          </a:r>
          <a:endParaRPr lang="ru-RU"/>
        </a:p>
      </dgm:t>
    </dgm:pt>
    <dgm:pt modelId="{63406FD9-BDE7-4D23-9C55-C28D91A8B908}" type="parTrans" cxnId="{EA41405B-1F64-4F6E-A0E1-E2112EA38D87}">
      <dgm:prSet/>
      <dgm:spPr/>
      <dgm:t>
        <a:bodyPr/>
        <a:lstStyle/>
        <a:p>
          <a:endParaRPr lang="ru-RU"/>
        </a:p>
      </dgm:t>
    </dgm:pt>
    <dgm:pt modelId="{82AE68E3-E9FE-4A52-A61C-EC8AD7FE89CF}" type="sibTrans" cxnId="{EA41405B-1F64-4F6E-A0E1-E2112EA38D87}">
      <dgm:prSet/>
      <dgm:spPr/>
      <dgm:t>
        <a:bodyPr/>
        <a:lstStyle/>
        <a:p>
          <a:endParaRPr lang="ru-RU"/>
        </a:p>
      </dgm:t>
    </dgm:pt>
    <dgm:pt modelId="{0499C160-492A-48B5-ABDD-9F01085DCBE9}">
      <dgm:prSet/>
      <dgm:spPr/>
      <dgm:t>
        <a:bodyPr/>
        <a:lstStyle/>
        <a:p>
          <a:pPr rtl="0"/>
          <a:r>
            <a:rPr lang="ru-RU" smtClean="0"/>
            <a:t>Ата-бабаларға табыну, мұрагерлік құқығы</a:t>
          </a:r>
          <a:endParaRPr lang="ru-RU"/>
        </a:p>
      </dgm:t>
    </dgm:pt>
    <dgm:pt modelId="{A798DD03-828C-4C2E-B742-B3527F4870B8}" type="parTrans" cxnId="{07909D41-1175-4426-A8D0-CE218C146762}">
      <dgm:prSet/>
      <dgm:spPr/>
      <dgm:t>
        <a:bodyPr/>
        <a:lstStyle/>
        <a:p>
          <a:endParaRPr lang="ru-RU"/>
        </a:p>
      </dgm:t>
    </dgm:pt>
    <dgm:pt modelId="{58A2F299-8D33-40EC-A9E3-E95A30D5B3CF}" type="sibTrans" cxnId="{07909D41-1175-4426-A8D0-CE218C146762}">
      <dgm:prSet/>
      <dgm:spPr/>
      <dgm:t>
        <a:bodyPr/>
        <a:lstStyle/>
        <a:p>
          <a:endParaRPr lang="ru-RU"/>
        </a:p>
      </dgm:t>
    </dgm:pt>
    <dgm:pt modelId="{1CC43BE9-78E2-478A-B5F6-F89BA50E37B3}">
      <dgm:prSet/>
      <dgm:spPr/>
      <dgm:t>
        <a:bodyPr/>
        <a:lstStyle/>
        <a:p>
          <a:pPr rtl="0"/>
          <a:r>
            <a:rPr lang="ru-RU" smtClean="0"/>
            <a:t>Канолармен жүзу, жұлдыз бойынша навигация</a:t>
          </a:r>
          <a:endParaRPr lang="ru-RU"/>
        </a:p>
      </dgm:t>
    </dgm:pt>
    <dgm:pt modelId="{F3685A05-F741-44CB-BC91-AEADD28B9F63}" type="parTrans" cxnId="{410B16CF-E0A7-48E2-8A1A-7FC3656FD203}">
      <dgm:prSet/>
      <dgm:spPr/>
      <dgm:t>
        <a:bodyPr/>
        <a:lstStyle/>
        <a:p>
          <a:endParaRPr lang="ru-RU"/>
        </a:p>
      </dgm:t>
    </dgm:pt>
    <dgm:pt modelId="{E4C97C43-0E2A-41B8-9993-043CDCEDEC62}" type="sibTrans" cxnId="{410B16CF-E0A7-48E2-8A1A-7FC3656FD203}">
      <dgm:prSet/>
      <dgm:spPr/>
      <dgm:t>
        <a:bodyPr/>
        <a:lstStyle/>
        <a:p>
          <a:endParaRPr lang="ru-RU"/>
        </a:p>
      </dgm:t>
    </dgm:pt>
    <dgm:pt modelId="{A491B61F-7D37-40DB-9ABE-2F3651E4F8CB}">
      <dgm:prSet/>
      <dgm:spPr/>
      <dgm:t>
        <a:bodyPr/>
        <a:lstStyle/>
        <a:p>
          <a:pPr rtl="0"/>
          <a:r>
            <a:rPr lang="ru-RU" smtClean="0"/>
            <a:t>Мифологиялық әңгімелерде Тәңірлер мен табиғат күштері бейнеленеді</a:t>
          </a:r>
          <a:endParaRPr lang="ru-RU"/>
        </a:p>
      </dgm:t>
    </dgm:pt>
    <dgm:pt modelId="{2D5DBC57-5D16-42CF-9F6B-7E3405BFA648}" type="parTrans" cxnId="{C0F7FC80-4561-4111-8DAD-815FCCF47D56}">
      <dgm:prSet/>
      <dgm:spPr/>
      <dgm:t>
        <a:bodyPr/>
        <a:lstStyle/>
        <a:p>
          <a:endParaRPr lang="ru-RU"/>
        </a:p>
      </dgm:t>
    </dgm:pt>
    <dgm:pt modelId="{3D41E15D-92A2-4ED3-97B1-C4DC10D90CAE}" type="sibTrans" cxnId="{C0F7FC80-4561-4111-8DAD-815FCCF47D56}">
      <dgm:prSet/>
      <dgm:spPr/>
      <dgm:t>
        <a:bodyPr/>
        <a:lstStyle/>
        <a:p>
          <a:endParaRPr lang="ru-RU"/>
        </a:p>
      </dgm:t>
    </dgm:pt>
    <dgm:pt modelId="{EA97EBA9-211D-409F-BD48-F90BCE692CB4}" type="pres">
      <dgm:prSet presAssocID="{31F9647E-0E1B-4490-833E-C8B4EC6FE6E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03EE01-CB1B-4E56-95FA-4503DD2CAF7C}" type="pres">
      <dgm:prSet presAssocID="{31F9647E-0E1B-4490-833E-C8B4EC6FE6E2}" presName="wedge1" presStyleLbl="node1" presStyleIdx="0" presStyleCnt="5" custScaleX="111987" custScaleY="100756"/>
      <dgm:spPr/>
      <dgm:t>
        <a:bodyPr/>
        <a:lstStyle/>
        <a:p>
          <a:endParaRPr lang="ru-RU"/>
        </a:p>
      </dgm:t>
    </dgm:pt>
    <dgm:pt modelId="{FBD152D7-003B-41E2-AAAD-4EF1D53B0CB8}" type="pres">
      <dgm:prSet presAssocID="{31F9647E-0E1B-4490-833E-C8B4EC6FE6E2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120F5-A54C-45A7-B5C6-BFDEFB04D7D1}" type="pres">
      <dgm:prSet presAssocID="{31F9647E-0E1B-4490-833E-C8B4EC6FE6E2}" presName="wedge2" presStyleLbl="node1" presStyleIdx="1" presStyleCnt="5"/>
      <dgm:spPr/>
      <dgm:t>
        <a:bodyPr/>
        <a:lstStyle/>
        <a:p>
          <a:endParaRPr lang="ru-RU"/>
        </a:p>
      </dgm:t>
    </dgm:pt>
    <dgm:pt modelId="{00523B98-6472-4307-AEE9-C61CDA20650B}" type="pres">
      <dgm:prSet presAssocID="{31F9647E-0E1B-4490-833E-C8B4EC6FE6E2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8B431-BDFA-484B-95A3-215D849D4296}" type="pres">
      <dgm:prSet presAssocID="{31F9647E-0E1B-4490-833E-C8B4EC6FE6E2}" presName="wedge3" presStyleLbl="node1" presStyleIdx="2" presStyleCnt="5"/>
      <dgm:spPr/>
      <dgm:t>
        <a:bodyPr/>
        <a:lstStyle/>
        <a:p>
          <a:endParaRPr lang="ru-RU"/>
        </a:p>
      </dgm:t>
    </dgm:pt>
    <dgm:pt modelId="{24AEA9B4-8CA7-4C4F-8BF9-A1A297E7B66D}" type="pres">
      <dgm:prSet presAssocID="{31F9647E-0E1B-4490-833E-C8B4EC6FE6E2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15421-2149-4DE8-8BB6-D6E221383FAE}" type="pres">
      <dgm:prSet presAssocID="{31F9647E-0E1B-4490-833E-C8B4EC6FE6E2}" presName="wedge4" presStyleLbl="node1" presStyleIdx="3" presStyleCnt="5"/>
      <dgm:spPr/>
      <dgm:t>
        <a:bodyPr/>
        <a:lstStyle/>
        <a:p>
          <a:endParaRPr lang="ru-RU"/>
        </a:p>
      </dgm:t>
    </dgm:pt>
    <dgm:pt modelId="{F2059E73-9DA3-4C3C-BCE2-FF8006BF45C1}" type="pres">
      <dgm:prSet presAssocID="{31F9647E-0E1B-4490-833E-C8B4EC6FE6E2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D7652-2D8A-4AE3-87A3-117ED9111F1E}" type="pres">
      <dgm:prSet presAssocID="{31F9647E-0E1B-4490-833E-C8B4EC6FE6E2}" presName="wedge5" presStyleLbl="node1" presStyleIdx="4" presStyleCnt="5"/>
      <dgm:spPr/>
      <dgm:t>
        <a:bodyPr/>
        <a:lstStyle/>
        <a:p>
          <a:endParaRPr lang="ru-RU"/>
        </a:p>
      </dgm:t>
    </dgm:pt>
    <dgm:pt modelId="{159AE5A2-1CBA-4AC1-8D78-CADB6764ACBF}" type="pres">
      <dgm:prSet presAssocID="{31F9647E-0E1B-4490-833E-C8B4EC6FE6E2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D8D0D5-F0A2-4998-B9B9-E1C180F932CE}" type="presOf" srcId="{0499C160-492A-48B5-ABDD-9F01085DCBE9}" destId="{CA88B431-BDFA-484B-95A3-215D849D4296}" srcOrd="0" destOrd="0" presId="urn:microsoft.com/office/officeart/2005/8/layout/chart3"/>
    <dgm:cxn modelId="{07909D41-1175-4426-A8D0-CE218C146762}" srcId="{31F9647E-0E1B-4490-833E-C8B4EC6FE6E2}" destId="{0499C160-492A-48B5-ABDD-9F01085DCBE9}" srcOrd="2" destOrd="0" parTransId="{A798DD03-828C-4C2E-B742-B3527F4870B8}" sibTransId="{58A2F299-8D33-40EC-A9E3-E95A30D5B3CF}"/>
    <dgm:cxn modelId="{48EBFC9A-602C-404A-B2BC-6961B0C80FE4}" type="presOf" srcId="{7C58B60F-A512-44A8-B18D-A91F78118994}" destId="{00523B98-6472-4307-AEE9-C61CDA20650B}" srcOrd="1" destOrd="0" presId="urn:microsoft.com/office/officeart/2005/8/layout/chart3"/>
    <dgm:cxn modelId="{C1B6E078-3692-48BF-99E3-070C03A26E86}" type="presOf" srcId="{7C58B60F-A512-44A8-B18D-A91F78118994}" destId="{26C120F5-A54C-45A7-B5C6-BFDEFB04D7D1}" srcOrd="0" destOrd="0" presId="urn:microsoft.com/office/officeart/2005/8/layout/chart3"/>
    <dgm:cxn modelId="{B4887EB1-A77C-47D4-BA65-5E1C5A6C6B72}" type="presOf" srcId="{A491B61F-7D37-40DB-9ABE-2F3651E4F8CB}" destId="{159AE5A2-1CBA-4AC1-8D78-CADB6764ACBF}" srcOrd="1" destOrd="0" presId="urn:microsoft.com/office/officeart/2005/8/layout/chart3"/>
    <dgm:cxn modelId="{C0F7FC80-4561-4111-8DAD-815FCCF47D56}" srcId="{31F9647E-0E1B-4490-833E-C8B4EC6FE6E2}" destId="{A491B61F-7D37-40DB-9ABE-2F3651E4F8CB}" srcOrd="4" destOrd="0" parTransId="{2D5DBC57-5D16-42CF-9F6B-7E3405BFA648}" sibTransId="{3D41E15D-92A2-4ED3-97B1-C4DC10D90CAE}"/>
    <dgm:cxn modelId="{62AE5BA3-49FA-447C-9A92-C09E075FFAD5}" type="presOf" srcId="{31F9647E-0E1B-4490-833E-C8B4EC6FE6E2}" destId="{EA97EBA9-211D-409F-BD48-F90BCE692CB4}" srcOrd="0" destOrd="0" presId="urn:microsoft.com/office/officeart/2005/8/layout/chart3"/>
    <dgm:cxn modelId="{8DFB576D-8FBB-4AC8-BD13-AF21C7E584E5}" type="presOf" srcId="{43C468A7-EE3D-4622-8F1C-96A00F0FAE24}" destId="{FBD152D7-003B-41E2-AAAD-4EF1D53B0CB8}" srcOrd="1" destOrd="0" presId="urn:microsoft.com/office/officeart/2005/8/layout/chart3"/>
    <dgm:cxn modelId="{62CE63E4-91CB-44FC-B7FD-CD9885546566}" type="presOf" srcId="{0499C160-492A-48B5-ABDD-9F01085DCBE9}" destId="{24AEA9B4-8CA7-4C4F-8BF9-A1A297E7B66D}" srcOrd="1" destOrd="0" presId="urn:microsoft.com/office/officeart/2005/8/layout/chart3"/>
    <dgm:cxn modelId="{3EB8C45D-39BD-4072-998F-3F6BEA077673}" type="presOf" srcId="{1CC43BE9-78E2-478A-B5F6-F89BA50E37B3}" destId="{B9D15421-2149-4DE8-8BB6-D6E221383FAE}" srcOrd="0" destOrd="0" presId="urn:microsoft.com/office/officeart/2005/8/layout/chart3"/>
    <dgm:cxn modelId="{EA41405B-1F64-4F6E-A0E1-E2112EA38D87}" srcId="{31F9647E-0E1B-4490-833E-C8B4EC6FE6E2}" destId="{7C58B60F-A512-44A8-B18D-A91F78118994}" srcOrd="1" destOrd="0" parTransId="{63406FD9-BDE7-4D23-9C55-C28D91A8B908}" sibTransId="{82AE68E3-E9FE-4A52-A61C-EC8AD7FE89CF}"/>
    <dgm:cxn modelId="{9CDF9F64-4975-46A7-9922-1C62484F3515}" type="presOf" srcId="{1CC43BE9-78E2-478A-B5F6-F89BA50E37B3}" destId="{F2059E73-9DA3-4C3C-BCE2-FF8006BF45C1}" srcOrd="1" destOrd="0" presId="urn:microsoft.com/office/officeart/2005/8/layout/chart3"/>
    <dgm:cxn modelId="{D56996C2-6A72-44A5-963D-6C69AA2E0299}" type="presOf" srcId="{A491B61F-7D37-40DB-9ABE-2F3651E4F8CB}" destId="{B26D7652-2D8A-4AE3-87A3-117ED9111F1E}" srcOrd="0" destOrd="0" presId="urn:microsoft.com/office/officeart/2005/8/layout/chart3"/>
    <dgm:cxn modelId="{02A38152-4417-4461-BAB5-498C4226F194}" srcId="{31F9647E-0E1B-4490-833E-C8B4EC6FE6E2}" destId="{43C468A7-EE3D-4622-8F1C-96A00F0FAE24}" srcOrd="0" destOrd="0" parTransId="{ACCFF1C8-2479-4048-A5DE-2443C0802932}" sibTransId="{C23629B0-D921-4A1B-8D22-CEBA32AA57F4}"/>
    <dgm:cxn modelId="{410B16CF-E0A7-48E2-8A1A-7FC3656FD203}" srcId="{31F9647E-0E1B-4490-833E-C8B4EC6FE6E2}" destId="{1CC43BE9-78E2-478A-B5F6-F89BA50E37B3}" srcOrd="3" destOrd="0" parTransId="{F3685A05-F741-44CB-BC91-AEADD28B9F63}" sibTransId="{E4C97C43-0E2A-41B8-9993-043CDCEDEC62}"/>
    <dgm:cxn modelId="{F551D7AD-A611-4461-948D-9FDF59799BB9}" type="presOf" srcId="{43C468A7-EE3D-4622-8F1C-96A00F0FAE24}" destId="{AD03EE01-CB1B-4E56-95FA-4503DD2CAF7C}" srcOrd="0" destOrd="0" presId="urn:microsoft.com/office/officeart/2005/8/layout/chart3"/>
    <dgm:cxn modelId="{D55E26D6-2283-48A7-9801-E38655CF2BAB}" type="presParOf" srcId="{EA97EBA9-211D-409F-BD48-F90BCE692CB4}" destId="{AD03EE01-CB1B-4E56-95FA-4503DD2CAF7C}" srcOrd="0" destOrd="0" presId="urn:microsoft.com/office/officeart/2005/8/layout/chart3"/>
    <dgm:cxn modelId="{5984A1E8-E5E2-4FC7-96B2-7A772858B7A0}" type="presParOf" srcId="{EA97EBA9-211D-409F-BD48-F90BCE692CB4}" destId="{FBD152D7-003B-41E2-AAAD-4EF1D53B0CB8}" srcOrd="1" destOrd="0" presId="urn:microsoft.com/office/officeart/2005/8/layout/chart3"/>
    <dgm:cxn modelId="{F6D4BCBA-DFF8-4BB5-BB01-B28692FDE566}" type="presParOf" srcId="{EA97EBA9-211D-409F-BD48-F90BCE692CB4}" destId="{26C120F5-A54C-45A7-B5C6-BFDEFB04D7D1}" srcOrd="2" destOrd="0" presId="urn:microsoft.com/office/officeart/2005/8/layout/chart3"/>
    <dgm:cxn modelId="{C0E1172B-1015-451E-9C36-CB2FCDFF14CB}" type="presParOf" srcId="{EA97EBA9-211D-409F-BD48-F90BCE692CB4}" destId="{00523B98-6472-4307-AEE9-C61CDA20650B}" srcOrd="3" destOrd="0" presId="urn:microsoft.com/office/officeart/2005/8/layout/chart3"/>
    <dgm:cxn modelId="{5761A62D-701C-4258-8A1E-2919FFD789D2}" type="presParOf" srcId="{EA97EBA9-211D-409F-BD48-F90BCE692CB4}" destId="{CA88B431-BDFA-484B-95A3-215D849D4296}" srcOrd="4" destOrd="0" presId="urn:microsoft.com/office/officeart/2005/8/layout/chart3"/>
    <dgm:cxn modelId="{10858FD9-8D56-46DD-B7CF-1A7EDEF64140}" type="presParOf" srcId="{EA97EBA9-211D-409F-BD48-F90BCE692CB4}" destId="{24AEA9B4-8CA7-4C4F-8BF9-A1A297E7B66D}" srcOrd="5" destOrd="0" presId="urn:microsoft.com/office/officeart/2005/8/layout/chart3"/>
    <dgm:cxn modelId="{66F9261B-2D06-47CC-B084-16263B01117D}" type="presParOf" srcId="{EA97EBA9-211D-409F-BD48-F90BCE692CB4}" destId="{B9D15421-2149-4DE8-8BB6-D6E221383FAE}" srcOrd="6" destOrd="0" presId="urn:microsoft.com/office/officeart/2005/8/layout/chart3"/>
    <dgm:cxn modelId="{9C82F8EA-8714-45B4-A577-EDBBD92B3E3C}" type="presParOf" srcId="{EA97EBA9-211D-409F-BD48-F90BCE692CB4}" destId="{F2059E73-9DA3-4C3C-BCE2-FF8006BF45C1}" srcOrd="7" destOrd="0" presId="urn:microsoft.com/office/officeart/2005/8/layout/chart3"/>
    <dgm:cxn modelId="{F1FC8333-B777-47DE-B3D9-313070C2856A}" type="presParOf" srcId="{EA97EBA9-211D-409F-BD48-F90BCE692CB4}" destId="{B26D7652-2D8A-4AE3-87A3-117ED9111F1E}" srcOrd="8" destOrd="0" presId="urn:microsoft.com/office/officeart/2005/8/layout/chart3"/>
    <dgm:cxn modelId="{8A10A581-6DBE-4659-9EE7-BA31E226287C}" type="presParOf" srcId="{EA97EBA9-211D-409F-BD48-F90BCE692CB4}" destId="{159AE5A2-1CBA-4AC1-8D78-CADB6764ACBF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39C121-2ABB-4EEE-8D60-B9C8187BE5C9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73E34A6-195E-491E-ADC6-C81BDAEEC624}">
      <dgm:prSet/>
      <dgm:spPr/>
      <dgm:t>
        <a:bodyPr/>
        <a:lstStyle/>
        <a:p>
          <a:pPr rtl="0"/>
          <a:r>
            <a:rPr lang="ru-RU" b="1" smtClean="0"/>
            <a:t>Рухани күш пен әлеуметтік құрылым:</a:t>
          </a:r>
          <a:endParaRPr lang="ru-RU"/>
        </a:p>
      </dgm:t>
    </dgm:pt>
    <dgm:pt modelId="{BF3800F0-CB42-428E-A1BE-F981B2565166}" type="parTrans" cxnId="{1DFBF948-94A0-4F45-B792-4F97DFB83EA1}">
      <dgm:prSet/>
      <dgm:spPr/>
      <dgm:t>
        <a:bodyPr/>
        <a:lstStyle/>
        <a:p>
          <a:endParaRPr lang="ru-RU"/>
        </a:p>
      </dgm:t>
    </dgm:pt>
    <dgm:pt modelId="{8282EC2A-EB9D-4C42-9B1D-F06F038C1880}" type="sibTrans" cxnId="{1DFBF948-94A0-4F45-B792-4F97DFB83EA1}">
      <dgm:prSet/>
      <dgm:spPr/>
      <dgm:t>
        <a:bodyPr/>
        <a:lstStyle/>
        <a:p>
          <a:endParaRPr lang="ru-RU"/>
        </a:p>
      </dgm:t>
    </dgm:pt>
    <dgm:pt modelId="{76DB6954-9DF8-45ED-B654-2040C9210D46}">
      <dgm:prSet/>
      <dgm:spPr/>
      <dgm:t>
        <a:bodyPr/>
        <a:lstStyle/>
        <a:p>
          <a:pPr rtl="0"/>
          <a:r>
            <a:rPr lang="ru-RU" dirty="0" err="1" smtClean="0"/>
            <a:t>Тайпалық</a:t>
          </a:r>
          <a:r>
            <a:rPr lang="ru-RU" dirty="0" smtClean="0"/>
            <a:t> иерархия: “</a:t>
          </a:r>
          <a:r>
            <a:rPr lang="ru-RU" dirty="0" err="1" smtClean="0"/>
            <a:t>үлкен</a:t>
          </a:r>
          <a:r>
            <a:rPr lang="ru-RU" dirty="0" smtClean="0"/>
            <a:t> адамдар”, </a:t>
          </a:r>
          <a:r>
            <a:rPr lang="ru-RU" dirty="0" err="1" smtClean="0"/>
            <a:t>беделді</a:t>
          </a:r>
          <a:r>
            <a:rPr lang="ru-RU" dirty="0" smtClean="0"/>
            <a:t> </a:t>
          </a:r>
          <a:r>
            <a:rPr lang="ru-RU" dirty="0" err="1" smtClean="0"/>
            <a:t>көсемдер</a:t>
          </a:r>
          <a:endParaRPr lang="ru-RU" dirty="0"/>
        </a:p>
      </dgm:t>
    </dgm:pt>
    <dgm:pt modelId="{67AB17F7-23C6-4B1A-89CA-CC1D179D0A0D}" type="parTrans" cxnId="{4CB2DF4D-0745-4A4C-9CC9-AD3BC8EA971B}">
      <dgm:prSet/>
      <dgm:spPr/>
      <dgm:t>
        <a:bodyPr/>
        <a:lstStyle/>
        <a:p>
          <a:endParaRPr lang="ru-RU"/>
        </a:p>
      </dgm:t>
    </dgm:pt>
    <dgm:pt modelId="{3B6BC07C-1A71-425D-AE5D-2B58AAB5C403}" type="sibTrans" cxnId="{4CB2DF4D-0745-4A4C-9CC9-AD3BC8EA971B}">
      <dgm:prSet/>
      <dgm:spPr/>
      <dgm:t>
        <a:bodyPr/>
        <a:lstStyle/>
        <a:p>
          <a:endParaRPr lang="ru-RU"/>
        </a:p>
      </dgm:t>
    </dgm:pt>
    <dgm:pt modelId="{013AAC33-4A22-4739-8C8C-2CA669B431C0}">
      <dgm:prSet/>
      <dgm:spPr/>
      <dgm:t>
        <a:bodyPr/>
        <a:lstStyle/>
        <a:p>
          <a:pPr rtl="0"/>
          <a:r>
            <a:rPr lang="ru-RU" smtClean="0"/>
            <a:t>Тотемдік жануарлар мен рухтар</a:t>
          </a:r>
          <a:endParaRPr lang="ru-RU"/>
        </a:p>
      </dgm:t>
    </dgm:pt>
    <dgm:pt modelId="{8A98C2E8-60ED-4E62-8F61-8931584CF868}" type="parTrans" cxnId="{D51CCB46-CEAC-4BCF-A62D-A3C5A97888DC}">
      <dgm:prSet/>
      <dgm:spPr/>
      <dgm:t>
        <a:bodyPr/>
        <a:lstStyle/>
        <a:p>
          <a:endParaRPr lang="ru-RU"/>
        </a:p>
      </dgm:t>
    </dgm:pt>
    <dgm:pt modelId="{0814DC3A-1DBF-4C2C-A167-047629FFC5FE}" type="sibTrans" cxnId="{D51CCB46-CEAC-4BCF-A62D-A3C5A97888DC}">
      <dgm:prSet/>
      <dgm:spPr/>
      <dgm:t>
        <a:bodyPr/>
        <a:lstStyle/>
        <a:p>
          <a:endParaRPr lang="ru-RU"/>
        </a:p>
      </dgm:t>
    </dgm:pt>
    <dgm:pt modelId="{7A8A6756-075C-4FAE-8386-F473D15CCF94}">
      <dgm:prSet/>
      <dgm:spPr/>
      <dgm:t>
        <a:bodyPr/>
        <a:lstStyle/>
        <a:p>
          <a:pPr rtl="0"/>
          <a:r>
            <a:rPr lang="ru-RU" smtClean="0"/>
            <a:t>Символдық әрекеттер: инициациялар, киелі орындар</a:t>
          </a:r>
          <a:endParaRPr lang="ru-RU"/>
        </a:p>
      </dgm:t>
    </dgm:pt>
    <dgm:pt modelId="{EA0F6F80-B4CC-4366-BFA3-09BEDE58E97D}" type="parTrans" cxnId="{CB644D55-7319-461D-B346-D48B3FC4567B}">
      <dgm:prSet/>
      <dgm:spPr/>
      <dgm:t>
        <a:bodyPr/>
        <a:lstStyle/>
        <a:p>
          <a:endParaRPr lang="ru-RU"/>
        </a:p>
      </dgm:t>
    </dgm:pt>
    <dgm:pt modelId="{C06F1B98-8962-45A7-8A72-C4F815B25B27}" type="sibTrans" cxnId="{CB644D55-7319-461D-B346-D48B3FC4567B}">
      <dgm:prSet/>
      <dgm:spPr/>
      <dgm:t>
        <a:bodyPr/>
        <a:lstStyle/>
        <a:p>
          <a:endParaRPr lang="ru-RU"/>
        </a:p>
      </dgm:t>
    </dgm:pt>
    <dgm:pt modelId="{454DF4A7-E2BD-46D2-8DA7-93BE6529DF90}">
      <dgm:prSet/>
      <dgm:spPr/>
      <dgm:t>
        <a:bodyPr/>
        <a:lstStyle/>
        <a:p>
          <a:pPr rtl="0"/>
          <a:r>
            <a:rPr lang="ru-RU" dirty="0" err="1" smtClean="0"/>
            <a:t>Ата</a:t>
          </a:r>
          <a:r>
            <a:rPr lang="ru-RU" dirty="0" smtClean="0"/>
            <a:t>-баба </a:t>
          </a:r>
          <a:r>
            <a:rPr lang="ru-RU" dirty="0" err="1" smtClean="0"/>
            <a:t>рухтарына</a:t>
          </a:r>
          <a:r>
            <a:rPr lang="ru-RU" dirty="0" smtClean="0"/>
            <a:t> сену және </a:t>
          </a:r>
          <a:r>
            <a:rPr lang="ru-RU" dirty="0" err="1" smtClean="0"/>
            <a:t>олармен</a:t>
          </a:r>
          <a:r>
            <a:rPr lang="ru-RU" dirty="0" smtClean="0"/>
            <a:t> </a:t>
          </a:r>
          <a:r>
            <a:rPr lang="ru-RU" dirty="0" err="1" smtClean="0"/>
            <a:t>байланыс</a:t>
          </a:r>
          <a:r>
            <a:rPr lang="ru-RU" dirty="0" smtClean="0"/>
            <a:t> </a:t>
          </a:r>
          <a:r>
            <a:rPr lang="ru-RU" dirty="0" err="1" smtClean="0"/>
            <a:t>орнату</a:t>
          </a:r>
          <a:endParaRPr lang="ru-RU" dirty="0"/>
        </a:p>
      </dgm:t>
    </dgm:pt>
    <dgm:pt modelId="{566D1BE9-6D12-421E-953A-5C8D957A016A}" type="parTrans" cxnId="{9E2EF3F8-6ED8-4310-ACE6-DDE98002166A}">
      <dgm:prSet/>
      <dgm:spPr/>
      <dgm:t>
        <a:bodyPr/>
        <a:lstStyle/>
        <a:p>
          <a:endParaRPr lang="ru-RU"/>
        </a:p>
      </dgm:t>
    </dgm:pt>
    <dgm:pt modelId="{4DC42027-884C-4AA2-9432-0216F9DEB320}" type="sibTrans" cxnId="{9E2EF3F8-6ED8-4310-ACE6-DDE98002166A}">
      <dgm:prSet/>
      <dgm:spPr/>
      <dgm:t>
        <a:bodyPr/>
        <a:lstStyle/>
        <a:p>
          <a:endParaRPr lang="ru-RU"/>
        </a:p>
      </dgm:t>
    </dgm:pt>
    <dgm:pt modelId="{9584199A-34AB-4EE5-A853-4264596CFF15}" type="pres">
      <dgm:prSet presAssocID="{BE39C121-2ABB-4EEE-8D60-B9C8187BE5C9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D78FC5C4-65C0-4E28-AF65-4070960470EA}" type="pres">
      <dgm:prSet presAssocID="{C73E34A6-195E-491E-ADC6-C81BDAEEC624}" presName="noChildren" presStyleCnt="0"/>
      <dgm:spPr/>
    </dgm:pt>
    <dgm:pt modelId="{8EF38910-862A-4CB3-8154-C8DA4A29174C}" type="pres">
      <dgm:prSet presAssocID="{C73E34A6-195E-491E-ADC6-C81BDAEEC624}" presName="gap" presStyleCnt="0"/>
      <dgm:spPr/>
    </dgm:pt>
    <dgm:pt modelId="{2E28FA22-23CD-4C7C-A526-EFB48D9A97BD}" type="pres">
      <dgm:prSet presAssocID="{C73E34A6-195E-491E-ADC6-C81BDAEEC624}" presName="medCircle2" presStyleLbl="vennNode1" presStyleIdx="0" presStyleCnt="5"/>
      <dgm:spPr/>
    </dgm:pt>
    <dgm:pt modelId="{CD1DA9BF-F329-44E8-A4C8-64661D27C5D5}" type="pres">
      <dgm:prSet presAssocID="{C73E34A6-195E-491E-ADC6-C81BDAEEC624}" presName="txLvlOnly1" presStyleLbl="revTx" presStyleIdx="0" presStyleCnt="5"/>
      <dgm:spPr/>
      <dgm:t>
        <a:bodyPr/>
        <a:lstStyle/>
        <a:p>
          <a:endParaRPr lang="ru-RU"/>
        </a:p>
      </dgm:t>
    </dgm:pt>
    <dgm:pt modelId="{3F827658-6BBF-4A7D-BB86-D862D4F24460}" type="pres">
      <dgm:prSet presAssocID="{76DB6954-9DF8-45ED-B654-2040C9210D46}" presName="noChildren" presStyleCnt="0"/>
      <dgm:spPr/>
    </dgm:pt>
    <dgm:pt modelId="{387221BD-A744-485B-B85C-E87CADE5C638}" type="pres">
      <dgm:prSet presAssocID="{76DB6954-9DF8-45ED-B654-2040C9210D46}" presName="gap" presStyleCnt="0"/>
      <dgm:spPr/>
    </dgm:pt>
    <dgm:pt modelId="{AD89BD06-B075-4987-BD81-3EB585107097}" type="pres">
      <dgm:prSet presAssocID="{76DB6954-9DF8-45ED-B654-2040C9210D46}" presName="medCircle2" presStyleLbl="vennNode1" presStyleIdx="1" presStyleCnt="5"/>
      <dgm:spPr/>
    </dgm:pt>
    <dgm:pt modelId="{1B7D39C0-B1A9-4BAD-886E-A7B2BFD42744}" type="pres">
      <dgm:prSet presAssocID="{76DB6954-9DF8-45ED-B654-2040C9210D46}" presName="txLvlOnly1" presStyleLbl="revTx" presStyleIdx="1" presStyleCnt="5"/>
      <dgm:spPr/>
      <dgm:t>
        <a:bodyPr/>
        <a:lstStyle/>
        <a:p>
          <a:endParaRPr lang="ru-RU"/>
        </a:p>
      </dgm:t>
    </dgm:pt>
    <dgm:pt modelId="{F9BBA36E-34C1-4BCA-96B3-3E34E4264A3B}" type="pres">
      <dgm:prSet presAssocID="{013AAC33-4A22-4739-8C8C-2CA669B431C0}" presName="noChildren" presStyleCnt="0"/>
      <dgm:spPr/>
    </dgm:pt>
    <dgm:pt modelId="{7B4AA5CB-3DEA-4131-8BF2-15B3E0548F20}" type="pres">
      <dgm:prSet presAssocID="{013AAC33-4A22-4739-8C8C-2CA669B431C0}" presName="gap" presStyleCnt="0"/>
      <dgm:spPr/>
    </dgm:pt>
    <dgm:pt modelId="{FDF71BBA-8435-48BC-9029-17245EC20B24}" type="pres">
      <dgm:prSet presAssocID="{013AAC33-4A22-4739-8C8C-2CA669B431C0}" presName="medCircle2" presStyleLbl="vennNode1" presStyleIdx="2" presStyleCnt="5"/>
      <dgm:spPr/>
    </dgm:pt>
    <dgm:pt modelId="{04358C1B-6106-4726-8C16-5C1690B6F40E}" type="pres">
      <dgm:prSet presAssocID="{013AAC33-4A22-4739-8C8C-2CA669B431C0}" presName="txLvlOnly1" presStyleLbl="revTx" presStyleIdx="2" presStyleCnt="5"/>
      <dgm:spPr/>
      <dgm:t>
        <a:bodyPr/>
        <a:lstStyle/>
        <a:p>
          <a:endParaRPr lang="ru-RU"/>
        </a:p>
      </dgm:t>
    </dgm:pt>
    <dgm:pt modelId="{16FE0C6D-89BA-40AE-B15B-836DC1F58059}" type="pres">
      <dgm:prSet presAssocID="{7A8A6756-075C-4FAE-8386-F473D15CCF94}" presName="noChildren" presStyleCnt="0"/>
      <dgm:spPr/>
    </dgm:pt>
    <dgm:pt modelId="{CB3E2FF6-9D31-4A3D-BC15-C350E0024DB8}" type="pres">
      <dgm:prSet presAssocID="{7A8A6756-075C-4FAE-8386-F473D15CCF94}" presName="gap" presStyleCnt="0"/>
      <dgm:spPr/>
    </dgm:pt>
    <dgm:pt modelId="{5CB6C23D-143C-4457-A5AF-2BC4C27CD772}" type="pres">
      <dgm:prSet presAssocID="{7A8A6756-075C-4FAE-8386-F473D15CCF94}" presName="medCircle2" presStyleLbl="vennNode1" presStyleIdx="3" presStyleCnt="5"/>
      <dgm:spPr/>
    </dgm:pt>
    <dgm:pt modelId="{8334CAB0-DF88-4E48-803C-6389DADABD12}" type="pres">
      <dgm:prSet presAssocID="{7A8A6756-075C-4FAE-8386-F473D15CCF94}" presName="txLvlOnly1" presStyleLbl="revTx" presStyleIdx="3" presStyleCnt="5"/>
      <dgm:spPr/>
      <dgm:t>
        <a:bodyPr/>
        <a:lstStyle/>
        <a:p>
          <a:endParaRPr lang="ru-RU"/>
        </a:p>
      </dgm:t>
    </dgm:pt>
    <dgm:pt modelId="{9FC5E4F3-E05C-469E-85E6-60FCA25EC795}" type="pres">
      <dgm:prSet presAssocID="{454DF4A7-E2BD-46D2-8DA7-93BE6529DF90}" presName="noChildren" presStyleCnt="0"/>
      <dgm:spPr/>
    </dgm:pt>
    <dgm:pt modelId="{DCC104A6-95F0-43E7-8390-690FF2B9116A}" type="pres">
      <dgm:prSet presAssocID="{454DF4A7-E2BD-46D2-8DA7-93BE6529DF90}" presName="gap" presStyleCnt="0"/>
      <dgm:spPr/>
    </dgm:pt>
    <dgm:pt modelId="{7C10134E-9DB4-4BA8-AC2B-E75F8654F759}" type="pres">
      <dgm:prSet presAssocID="{454DF4A7-E2BD-46D2-8DA7-93BE6529DF90}" presName="medCircle2" presStyleLbl="vennNode1" presStyleIdx="4" presStyleCnt="5"/>
      <dgm:spPr/>
    </dgm:pt>
    <dgm:pt modelId="{489CBD11-B7F9-47B2-9D07-269650C4DC53}" type="pres">
      <dgm:prSet presAssocID="{454DF4A7-E2BD-46D2-8DA7-93BE6529DF90}" presName="txLvlOnly1" presStyleLbl="revTx" presStyleIdx="4" presStyleCnt="5"/>
      <dgm:spPr/>
      <dgm:t>
        <a:bodyPr/>
        <a:lstStyle/>
        <a:p>
          <a:endParaRPr lang="ru-RU"/>
        </a:p>
      </dgm:t>
    </dgm:pt>
  </dgm:ptLst>
  <dgm:cxnLst>
    <dgm:cxn modelId="{1DFBF948-94A0-4F45-B792-4F97DFB83EA1}" srcId="{BE39C121-2ABB-4EEE-8D60-B9C8187BE5C9}" destId="{C73E34A6-195E-491E-ADC6-C81BDAEEC624}" srcOrd="0" destOrd="0" parTransId="{BF3800F0-CB42-428E-A1BE-F981B2565166}" sibTransId="{8282EC2A-EB9D-4C42-9B1D-F06F038C1880}"/>
    <dgm:cxn modelId="{D51CCB46-CEAC-4BCF-A62D-A3C5A97888DC}" srcId="{BE39C121-2ABB-4EEE-8D60-B9C8187BE5C9}" destId="{013AAC33-4A22-4739-8C8C-2CA669B431C0}" srcOrd="2" destOrd="0" parTransId="{8A98C2E8-60ED-4E62-8F61-8931584CF868}" sibTransId="{0814DC3A-1DBF-4C2C-A167-047629FFC5FE}"/>
    <dgm:cxn modelId="{9E2EF3F8-6ED8-4310-ACE6-DDE98002166A}" srcId="{BE39C121-2ABB-4EEE-8D60-B9C8187BE5C9}" destId="{454DF4A7-E2BD-46D2-8DA7-93BE6529DF90}" srcOrd="4" destOrd="0" parTransId="{566D1BE9-6D12-421E-953A-5C8D957A016A}" sibTransId="{4DC42027-884C-4AA2-9432-0216F9DEB320}"/>
    <dgm:cxn modelId="{61DD679C-FFA5-4227-841C-A362DC6901F2}" type="presOf" srcId="{013AAC33-4A22-4739-8C8C-2CA669B431C0}" destId="{04358C1B-6106-4726-8C16-5C1690B6F40E}" srcOrd="0" destOrd="0" presId="urn:microsoft.com/office/officeart/2008/layout/VerticalCircleList"/>
    <dgm:cxn modelId="{9D21AEF1-AB2D-4B99-9BD8-E0493AB1A198}" type="presOf" srcId="{454DF4A7-E2BD-46D2-8DA7-93BE6529DF90}" destId="{489CBD11-B7F9-47B2-9D07-269650C4DC53}" srcOrd="0" destOrd="0" presId="urn:microsoft.com/office/officeart/2008/layout/VerticalCircleList"/>
    <dgm:cxn modelId="{AC35DC79-EC4B-4686-99EB-361384D76A9B}" type="presOf" srcId="{76DB6954-9DF8-45ED-B654-2040C9210D46}" destId="{1B7D39C0-B1A9-4BAD-886E-A7B2BFD42744}" srcOrd="0" destOrd="0" presId="urn:microsoft.com/office/officeart/2008/layout/VerticalCircleList"/>
    <dgm:cxn modelId="{6491BBBC-17C8-469E-A418-C9823D9E5E35}" type="presOf" srcId="{BE39C121-2ABB-4EEE-8D60-B9C8187BE5C9}" destId="{9584199A-34AB-4EE5-A853-4264596CFF15}" srcOrd="0" destOrd="0" presId="urn:microsoft.com/office/officeart/2008/layout/VerticalCircleList"/>
    <dgm:cxn modelId="{4CB2DF4D-0745-4A4C-9CC9-AD3BC8EA971B}" srcId="{BE39C121-2ABB-4EEE-8D60-B9C8187BE5C9}" destId="{76DB6954-9DF8-45ED-B654-2040C9210D46}" srcOrd="1" destOrd="0" parTransId="{67AB17F7-23C6-4B1A-89CA-CC1D179D0A0D}" sibTransId="{3B6BC07C-1A71-425D-AE5D-2B58AAB5C403}"/>
    <dgm:cxn modelId="{46940466-9E9E-43E6-83A0-717CA50A5DBA}" type="presOf" srcId="{7A8A6756-075C-4FAE-8386-F473D15CCF94}" destId="{8334CAB0-DF88-4E48-803C-6389DADABD12}" srcOrd="0" destOrd="0" presId="urn:microsoft.com/office/officeart/2008/layout/VerticalCircleList"/>
    <dgm:cxn modelId="{CB644D55-7319-461D-B346-D48B3FC4567B}" srcId="{BE39C121-2ABB-4EEE-8D60-B9C8187BE5C9}" destId="{7A8A6756-075C-4FAE-8386-F473D15CCF94}" srcOrd="3" destOrd="0" parTransId="{EA0F6F80-B4CC-4366-BFA3-09BEDE58E97D}" sibTransId="{C06F1B98-8962-45A7-8A72-C4F815B25B27}"/>
    <dgm:cxn modelId="{ECA5395D-B2DF-4A96-BB80-69356D67E08B}" type="presOf" srcId="{C73E34A6-195E-491E-ADC6-C81BDAEEC624}" destId="{CD1DA9BF-F329-44E8-A4C8-64661D27C5D5}" srcOrd="0" destOrd="0" presId="urn:microsoft.com/office/officeart/2008/layout/VerticalCircleList"/>
    <dgm:cxn modelId="{421C76C2-386C-4FD7-A139-6D93EAE65D15}" type="presParOf" srcId="{9584199A-34AB-4EE5-A853-4264596CFF15}" destId="{D78FC5C4-65C0-4E28-AF65-4070960470EA}" srcOrd="0" destOrd="0" presId="urn:microsoft.com/office/officeart/2008/layout/VerticalCircleList"/>
    <dgm:cxn modelId="{97867F0D-E5B7-412C-AA2D-C9A1C2E7A68E}" type="presParOf" srcId="{D78FC5C4-65C0-4E28-AF65-4070960470EA}" destId="{8EF38910-862A-4CB3-8154-C8DA4A29174C}" srcOrd="0" destOrd="0" presId="urn:microsoft.com/office/officeart/2008/layout/VerticalCircleList"/>
    <dgm:cxn modelId="{451C7DC6-5B0A-4F63-A741-E11AACA7D6BC}" type="presParOf" srcId="{D78FC5C4-65C0-4E28-AF65-4070960470EA}" destId="{2E28FA22-23CD-4C7C-A526-EFB48D9A97BD}" srcOrd="1" destOrd="0" presId="urn:microsoft.com/office/officeart/2008/layout/VerticalCircleList"/>
    <dgm:cxn modelId="{2E6468CF-038D-4087-9F06-2843E466A629}" type="presParOf" srcId="{D78FC5C4-65C0-4E28-AF65-4070960470EA}" destId="{CD1DA9BF-F329-44E8-A4C8-64661D27C5D5}" srcOrd="2" destOrd="0" presId="urn:microsoft.com/office/officeart/2008/layout/VerticalCircleList"/>
    <dgm:cxn modelId="{F9208E6B-0131-4D4A-A872-934638CE1BF8}" type="presParOf" srcId="{9584199A-34AB-4EE5-A853-4264596CFF15}" destId="{3F827658-6BBF-4A7D-BB86-D862D4F24460}" srcOrd="1" destOrd="0" presId="urn:microsoft.com/office/officeart/2008/layout/VerticalCircleList"/>
    <dgm:cxn modelId="{4CC10440-8CDA-4942-8ECC-093003CCF00F}" type="presParOf" srcId="{3F827658-6BBF-4A7D-BB86-D862D4F24460}" destId="{387221BD-A744-485B-B85C-E87CADE5C638}" srcOrd="0" destOrd="0" presId="urn:microsoft.com/office/officeart/2008/layout/VerticalCircleList"/>
    <dgm:cxn modelId="{E648B12C-6596-4368-892D-5976E3D6E551}" type="presParOf" srcId="{3F827658-6BBF-4A7D-BB86-D862D4F24460}" destId="{AD89BD06-B075-4987-BD81-3EB585107097}" srcOrd="1" destOrd="0" presId="urn:microsoft.com/office/officeart/2008/layout/VerticalCircleList"/>
    <dgm:cxn modelId="{2EE750F8-291C-4593-BF98-E3B5DBA966D0}" type="presParOf" srcId="{3F827658-6BBF-4A7D-BB86-D862D4F24460}" destId="{1B7D39C0-B1A9-4BAD-886E-A7B2BFD42744}" srcOrd="2" destOrd="0" presId="urn:microsoft.com/office/officeart/2008/layout/VerticalCircleList"/>
    <dgm:cxn modelId="{D4E4FABF-1AA3-4271-BAEE-F2A0B14996CB}" type="presParOf" srcId="{9584199A-34AB-4EE5-A853-4264596CFF15}" destId="{F9BBA36E-34C1-4BCA-96B3-3E34E4264A3B}" srcOrd="2" destOrd="0" presId="urn:microsoft.com/office/officeart/2008/layout/VerticalCircleList"/>
    <dgm:cxn modelId="{DE2EFBD8-EA8D-4989-A43A-0251A3304DE2}" type="presParOf" srcId="{F9BBA36E-34C1-4BCA-96B3-3E34E4264A3B}" destId="{7B4AA5CB-3DEA-4131-8BF2-15B3E0548F20}" srcOrd="0" destOrd="0" presId="urn:microsoft.com/office/officeart/2008/layout/VerticalCircleList"/>
    <dgm:cxn modelId="{92BEA83E-7D79-4115-91A9-7B35C16003CE}" type="presParOf" srcId="{F9BBA36E-34C1-4BCA-96B3-3E34E4264A3B}" destId="{FDF71BBA-8435-48BC-9029-17245EC20B24}" srcOrd="1" destOrd="0" presId="urn:microsoft.com/office/officeart/2008/layout/VerticalCircleList"/>
    <dgm:cxn modelId="{75AD8146-7CB4-40F3-9695-49287EE20029}" type="presParOf" srcId="{F9BBA36E-34C1-4BCA-96B3-3E34E4264A3B}" destId="{04358C1B-6106-4726-8C16-5C1690B6F40E}" srcOrd="2" destOrd="0" presId="urn:microsoft.com/office/officeart/2008/layout/VerticalCircleList"/>
    <dgm:cxn modelId="{8520270B-016D-44A5-87E3-AA81EE615DA6}" type="presParOf" srcId="{9584199A-34AB-4EE5-A853-4264596CFF15}" destId="{16FE0C6D-89BA-40AE-B15B-836DC1F58059}" srcOrd="3" destOrd="0" presId="urn:microsoft.com/office/officeart/2008/layout/VerticalCircleList"/>
    <dgm:cxn modelId="{A532980B-0506-48BD-9532-716815007D0F}" type="presParOf" srcId="{16FE0C6D-89BA-40AE-B15B-836DC1F58059}" destId="{CB3E2FF6-9D31-4A3D-BC15-C350E0024DB8}" srcOrd="0" destOrd="0" presId="urn:microsoft.com/office/officeart/2008/layout/VerticalCircleList"/>
    <dgm:cxn modelId="{3C9FD22B-F413-43FD-8352-4B76A28DBD34}" type="presParOf" srcId="{16FE0C6D-89BA-40AE-B15B-836DC1F58059}" destId="{5CB6C23D-143C-4457-A5AF-2BC4C27CD772}" srcOrd="1" destOrd="0" presId="urn:microsoft.com/office/officeart/2008/layout/VerticalCircleList"/>
    <dgm:cxn modelId="{8CCAE0F7-512B-4A5D-91F6-4A088013B5BB}" type="presParOf" srcId="{16FE0C6D-89BA-40AE-B15B-836DC1F58059}" destId="{8334CAB0-DF88-4E48-803C-6389DADABD12}" srcOrd="2" destOrd="0" presId="urn:microsoft.com/office/officeart/2008/layout/VerticalCircleList"/>
    <dgm:cxn modelId="{5B4D98CF-6B47-411E-860A-024809894A3D}" type="presParOf" srcId="{9584199A-34AB-4EE5-A853-4264596CFF15}" destId="{9FC5E4F3-E05C-469E-85E6-60FCA25EC795}" srcOrd="4" destOrd="0" presId="urn:microsoft.com/office/officeart/2008/layout/VerticalCircleList"/>
    <dgm:cxn modelId="{7846E5C5-F8BD-4103-A965-CCB9D04315B2}" type="presParOf" srcId="{9FC5E4F3-E05C-469E-85E6-60FCA25EC795}" destId="{DCC104A6-95F0-43E7-8390-690FF2B9116A}" srcOrd="0" destOrd="0" presId="urn:microsoft.com/office/officeart/2008/layout/VerticalCircleList"/>
    <dgm:cxn modelId="{394407B1-0044-444C-B431-F3E23A6D8D68}" type="presParOf" srcId="{9FC5E4F3-E05C-469E-85E6-60FCA25EC795}" destId="{7C10134E-9DB4-4BA8-AC2B-E75F8654F759}" srcOrd="1" destOrd="0" presId="urn:microsoft.com/office/officeart/2008/layout/VerticalCircleList"/>
    <dgm:cxn modelId="{6093CBE4-23D2-4364-B52D-5243054E69CC}" type="presParOf" srcId="{9FC5E4F3-E05C-469E-85E6-60FCA25EC795}" destId="{489CBD11-B7F9-47B2-9D07-269650C4DC53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236D92-17C0-454A-AF8A-47532EA80627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5A2D999-429A-4C37-9545-C60649ECC9D1}">
      <dgm:prSet/>
      <dgm:spPr/>
      <dgm:t>
        <a:bodyPr/>
        <a:lstStyle/>
        <a:p>
          <a:pPr rtl="0"/>
          <a:r>
            <a:rPr lang="ru-RU" b="1" dirty="0" smtClean="0"/>
            <a:t>Ауызша мәдениет – басты мұра:</a:t>
          </a:r>
          <a:endParaRPr lang="ru-RU" dirty="0"/>
        </a:p>
      </dgm:t>
    </dgm:pt>
    <dgm:pt modelId="{18E4D2D2-3AA1-4050-853B-7ECE3F15474D}" type="parTrans" cxnId="{BF9CD918-33E6-4559-A2EA-6D988D40EC9A}">
      <dgm:prSet/>
      <dgm:spPr/>
      <dgm:t>
        <a:bodyPr/>
        <a:lstStyle/>
        <a:p>
          <a:endParaRPr lang="ru-RU"/>
        </a:p>
      </dgm:t>
    </dgm:pt>
    <dgm:pt modelId="{41B3B0E4-5246-4C7E-9490-2E028C0F056C}" type="sibTrans" cxnId="{BF9CD918-33E6-4559-A2EA-6D988D40EC9A}">
      <dgm:prSet/>
      <dgm:spPr/>
      <dgm:t>
        <a:bodyPr/>
        <a:lstStyle/>
        <a:p>
          <a:endParaRPr lang="ru-RU"/>
        </a:p>
      </dgm:t>
    </dgm:pt>
    <dgm:pt modelId="{293B6EC9-D704-4E13-83CB-A6C453573F6C}">
      <dgm:prSet/>
      <dgm:spPr/>
      <dgm:t>
        <a:bodyPr/>
        <a:lstStyle/>
        <a:p>
          <a:pPr rtl="0"/>
          <a:r>
            <a:rPr lang="ru-RU" dirty="0" smtClean="0"/>
            <a:t>Жазу болмағандықтан, білім мен мифтер ауызша берілген</a:t>
          </a:r>
          <a:endParaRPr lang="ru-RU" dirty="0"/>
        </a:p>
      </dgm:t>
    </dgm:pt>
    <dgm:pt modelId="{BD15CC39-3741-4019-8DFB-60554CC29FE8}" type="parTrans" cxnId="{BD2BD091-0344-49D0-9A15-3BDAFBC67C5C}">
      <dgm:prSet/>
      <dgm:spPr/>
      <dgm:t>
        <a:bodyPr/>
        <a:lstStyle/>
        <a:p>
          <a:endParaRPr lang="ru-RU"/>
        </a:p>
      </dgm:t>
    </dgm:pt>
    <dgm:pt modelId="{4E4A9E5F-3346-45E5-87A9-0847311F52FA}" type="sibTrans" cxnId="{BD2BD091-0344-49D0-9A15-3BDAFBC67C5C}">
      <dgm:prSet/>
      <dgm:spPr/>
      <dgm:t>
        <a:bodyPr/>
        <a:lstStyle/>
        <a:p>
          <a:endParaRPr lang="ru-RU"/>
        </a:p>
      </dgm:t>
    </dgm:pt>
    <dgm:pt modelId="{CB250E2C-7A5A-4790-B3AF-5F02B2DF9027}">
      <dgm:prSet/>
      <dgm:spPr/>
      <dgm:t>
        <a:bodyPr/>
        <a:lstStyle/>
        <a:p>
          <a:pPr rtl="0"/>
          <a:r>
            <a:rPr lang="ru-RU" smtClean="0"/>
            <a:t>Ән, хикая, ритуалды мәтіндер арқылы ұрпақ сабақтастығы сақталады</a:t>
          </a:r>
          <a:endParaRPr lang="ru-RU"/>
        </a:p>
      </dgm:t>
    </dgm:pt>
    <dgm:pt modelId="{63A08F1A-6D2F-460E-A42C-837705F1FE83}" type="parTrans" cxnId="{D52A45D8-63FB-41FA-B7E7-E79BB5B7BB7A}">
      <dgm:prSet/>
      <dgm:spPr/>
      <dgm:t>
        <a:bodyPr/>
        <a:lstStyle/>
        <a:p>
          <a:endParaRPr lang="ru-RU"/>
        </a:p>
      </dgm:t>
    </dgm:pt>
    <dgm:pt modelId="{A14710DA-DF29-49B7-B2BC-BD37B31DA44C}" type="sibTrans" cxnId="{D52A45D8-63FB-41FA-B7E7-E79BB5B7BB7A}">
      <dgm:prSet/>
      <dgm:spPr/>
      <dgm:t>
        <a:bodyPr/>
        <a:lstStyle/>
        <a:p>
          <a:endParaRPr lang="ru-RU"/>
        </a:p>
      </dgm:t>
    </dgm:pt>
    <dgm:pt modelId="{60512459-F2A2-4CB8-966F-81F3D74840DC}">
      <dgm:prSet/>
      <dgm:spPr/>
      <dgm:t>
        <a:bodyPr/>
        <a:lstStyle/>
        <a:p>
          <a:pPr rtl="0"/>
          <a:r>
            <a:rPr lang="ru-RU" smtClean="0"/>
            <a:t>Тіл – әр халықтың дүниетанымдық коды</a:t>
          </a:r>
          <a:endParaRPr lang="ru-RU"/>
        </a:p>
      </dgm:t>
    </dgm:pt>
    <dgm:pt modelId="{F19136B5-1B6E-4DED-96CA-B177AA45792D}" type="parTrans" cxnId="{29754338-3F43-4F64-A43D-2B8DA06FDD6C}">
      <dgm:prSet/>
      <dgm:spPr/>
      <dgm:t>
        <a:bodyPr/>
        <a:lstStyle/>
        <a:p>
          <a:endParaRPr lang="ru-RU"/>
        </a:p>
      </dgm:t>
    </dgm:pt>
    <dgm:pt modelId="{A5F9016E-823F-440E-B272-F891FC2E6FE8}" type="sibTrans" cxnId="{29754338-3F43-4F64-A43D-2B8DA06FDD6C}">
      <dgm:prSet/>
      <dgm:spPr/>
      <dgm:t>
        <a:bodyPr/>
        <a:lstStyle/>
        <a:p>
          <a:endParaRPr lang="ru-RU"/>
        </a:p>
      </dgm:t>
    </dgm:pt>
    <dgm:pt modelId="{5B145601-836D-4CF2-AF36-0AE0D742DEBE}">
      <dgm:prSet/>
      <dgm:spPr/>
      <dgm:t>
        <a:bodyPr/>
        <a:lstStyle/>
        <a:p>
          <a:pPr rtl="0"/>
          <a:r>
            <a:rPr lang="ru-RU" smtClean="0"/>
            <a:t>Тіл жоғалуы – мәдениет жоғалуына әкеледі</a:t>
          </a:r>
          <a:endParaRPr lang="ru-RU"/>
        </a:p>
      </dgm:t>
    </dgm:pt>
    <dgm:pt modelId="{5D9B8521-342A-4FFF-AC50-8B5EE300B851}" type="parTrans" cxnId="{7731A577-82AF-4317-B433-CB4C140F52E2}">
      <dgm:prSet/>
      <dgm:spPr/>
      <dgm:t>
        <a:bodyPr/>
        <a:lstStyle/>
        <a:p>
          <a:endParaRPr lang="ru-RU"/>
        </a:p>
      </dgm:t>
    </dgm:pt>
    <dgm:pt modelId="{616342B1-04C5-4907-AA6F-D69BB19F0D24}" type="sibTrans" cxnId="{7731A577-82AF-4317-B433-CB4C140F52E2}">
      <dgm:prSet/>
      <dgm:spPr/>
      <dgm:t>
        <a:bodyPr/>
        <a:lstStyle/>
        <a:p>
          <a:endParaRPr lang="ru-RU"/>
        </a:p>
      </dgm:t>
    </dgm:pt>
    <dgm:pt modelId="{982EC246-11B7-42A4-BDE1-C2B8D1465427}" type="pres">
      <dgm:prSet presAssocID="{5A236D92-17C0-454A-AF8A-47532EA8062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C7634D40-7FB2-4FA7-88F4-D0960CC76592}" type="pres">
      <dgm:prSet presAssocID="{85A2D999-429A-4C37-9545-C60649ECC9D1}" presName="parenttextcomposite" presStyleCnt="0"/>
      <dgm:spPr/>
    </dgm:pt>
    <dgm:pt modelId="{C82A9D5A-39AB-4C0D-AF57-7A76E975108D}" type="pres">
      <dgm:prSet presAssocID="{85A2D999-429A-4C37-9545-C60649ECC9D1}" presName="parenttext" presStyleLbl="revTx" presStyleIdx="0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CF5D3-14E2-4EF9-A804-D9CA1DA7960F}" type="pres">
      <dgm:prSet presAssocID="{85A2D999-429A-4C37-9545-C60649ECC9D1}" presName="parallelogramComposite" presStyleCnt="0"/>
      <dgm:spPr/>
    </dgm:pt>
    <dgm:pt modelId="{77722811-ABC3-4AD1-B5BC-7038736D4E7F}" type="pres">
      <dgm:prSet presAssocID="{85A2D999-429A-4C37-9545-C60649ECC9D1}" presName="parallelogram1" presStyleLbl="alignNode1" presStyleIdx="0" presStyleCnt="35"/>
      <dgm:spPr/>
    </dgm:pt>
    <dgm:pt modelId="{57554198-9D27-4759-88AD-AA3F1E51FA78}" type="pres">
      <dgm:prSet presAssocID="{85A2D999-429A-4C37-9545-C60649ECC9D1}" presName="parallelogram2" presStyleLbl="alignNode1" presStyleIdx="1" presStyleCnt="35"/>
      <dgm:spPr/>
    </dgm:pt>
    <dgm:pt modelId="{58E89D46-9CC5-44BB-92AB-E11B16A83C91}" type="pres">
      <dgm:prSet presAssocID="{85A2D999-429A-4C37-9545-C60649ECC9D1}" presName="parallelogram3" presStyleLbl="alignNode1" presStyleIdx="2" presStyleCnt="35"/>
      <dgm:spPr/>
    </dgm:pt>
    <dgm:pt modelId="{9BD3F9E3-A74E-44FF-9A5A-EB5A85A6C49C}" type="pres">
      <dgm:prSet presAssocID="{85A2D999-429A-4C37-9545-C60649ECC9D1}" presName="parallelogram4" presStyleLbl="alignNode1" presStyleIdx="3" presStyleCnt="35"/>
      <dgm:spPr/>
    </dgm:pt>
    <dgm:pt modelId="{1010E14E-3657-4D85-9AB3-F673C36A5BBD}" type="pres">
      <dgm:prSet presAssocID="{85A2D999-429A-4C37-9545-C60649ECC9D1}" presName="parallelogram5" presStyleLbl="alignNode1" presStyleIdx="4" presStyleCnt="35"/>
      <dgm:spPr/>
    </dgm:pt>
    <dgm:pt modelId="{07C3D358-0DFA-443D-BB76-75F0CEAC523E}" type="pres">
      <dgm:prSet presAssocID="{85A2D999-429A-4C37-9545-C60649ECC9D1}" presName="parallelogram6" presStyleLbl="alignNode1" presStyleIdx="5" presStyleCnt="35"/>
      <dgm:spPr/>
    </dgm:pt>
    <dgm:pt modelId="{615A01F9-5796-4189-B2BB-C3D88CB1F21C}" type="pres">
      <dgm:prSet presAssocID="{85A2D999-429A-4C37-9545-C60649ECC9D1}" presName="parallelogram7" presStyleLbl="alignNode1" presStyleIdx="6" presStyleCnt="35"/>
      <dgm:spPr/>
    </dgm:pt>
    <dgm:pt modelId="{522D2B0A-03F0-4FDA-8A1C-7B7A0BF60A79}" type="pres">
      <dgm:prSet presAssocID="{41B3B0E4-5246-4C7E-9490-2E028C0F056C}" presName="sibTrans" presStyleCnt="0"/>
      <dgm:spPr/>
    </dgm:pt>
    <dgm:pt modelId="{1095E155-CBEC-4239-B912-E14B878565F5}" type="pres">
      <dgm:prSet presAssocID="{293B6EC9-D704-4E13-83CB-A6C453573F6C}" presName="parenttextcomposite" presStyleCnt="0"/>
      <dgm:spPr/>
    </dgm:pt>
    <dgm:pt modelId="{BA96FB97-A584-44C4-9C2B-277C1A403753}" type="pres">
      <dgm:prSet presAssocID="{293B6EC9-D704-4E13-83CB-A6C453573F6C}" presName="parenttext" presStyleLbl="revTx" presStyleIdx="1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FD350-D350-42B9-A11C-241ACBFB0DFF}" type="pres">
      <dgm:prSet presAssocID="{293B6EC9-D704-4E13-83CB-A6C453573F6C}" presName="parallelogramComposite" presStyleCnt="0"/>
      <dgm:spPr/>
    </dgm:pt>
    <dgm:pt modelId="{775710D2-B650-4BDA-B264-632AAA5E2A7C}" type="pres">
      <dgm:prSet presAssocID="{293B6EC9-D704-4E13-83CB-A6C453573F6C}" presName="parallelogram1" presStyleLbl="alignNode1" presStyleIdx="7" presStyleCnt="35"/>
      <dgm:spPr/>
    </dgm:pt>
    <dgm:pt modelId="{B96397E3-6449-4398-BFBD-2F4DBAD33E6A}" type="pres">
      <dgm:prSet presAssocID="{293B6EC9-D704-4E13-83CB-A6C453573F6C}" presName="parallelogram2" presStyleLbl="alignNode1" presStyleIdx="8" presStyleCnt="35"/>
      <dgm:spPr/>
    </dgm:pt>
    <dgm:pt modelId="{FA0B43EA-CE36-404A-A2AD-AF635CC61C99}" type="pres">
      <dgm:prSet presAssocID="{293B6EC9-D704-4E13-83CB-A6C453573F6C}" presName="parallelogram3" presStyleLbl="alignNode1" presStyleIdx="9" presStyleCnt="35"/>
      <dgm:spPr/>
    </dgm:pt>
    <dgm:pt modelId="{5CFB4100-F9BB-468D-87FB-D1EDF473EA2D}" type="pres">
      <dgm:prSet presAssocID="{293B6EC9-D704-4E13-83CB-A6C453573F6C}" presName="parallelogram4" presStyleLbl="alignNode1" presStyleIdx="10" presStyleCnt="35"/>
      <dgm:spPr/>
    </dgm:pt>
    <dgm:pt modelId="{8FA5E875-AF0A-4BF9-AD86-160DF25D2E80}" type="pres">
      <dgm:prSet presAssocID="{293B6EC9-D704-4E13-83CB-A6C453573F6C}" presName="parallelogram5" presStyleLbl="alignNode1" presStyleIdx="11" presStyleCnt="35"/>
      <dgm:spPr/>
    </dgm:pt>
    <dgm:pt modelId="{E386F634-1F11-4069-85FA-CCDE6D9871D0}" type="pres">
      <dgm:prSet presAssocID="{293B6EC9-D704-4E13-83CB-A6C453573F6C}" presName="parallelogram6" presStyleLbl="alignNode1" presStyleIdx="12" presStyleCnt="35"/>
      <dgm:spPr/>
    </dgm:pt>
    <dgm:pt modelId="{B8FD27C5-F4CB-4A2F-AF1C-BD77A972455D}" type="pres">
      <dgm:prSet presAssocID="{293B6EC9-D704-4E13-83CB-A6C453573F6C}" presName="parallelogram7" presStyleLbl="alignNode1" presStyleIdx="13" presStyleCnt="35"/>
      <dgm:spPr/>
    </dgm:pt>
    <dgm:pt modelId="{E7594F1A-F711-4B3E-A39E-8387C8C6B9D3}" type="pres">
      <dgm:prSet presAssocID="{4E4A9E5F-3346-45E5-87A9-0847311F52FA}" presName="sibTrans" presStyleCnt="0"/>
      <dgm:spPr/>
    </dgm:pt>
    <dgm:pt modelId="{2A70DFBD-11EA-47DA-8048-288D0C81DBCA}" type="pres">
      <dgm:prSet presAssocID="{CB250E2C-7A5A-4790-B3AF-5F02B2DF9027}" presName="parenttextcomposite" presStyleCnt="0"/>
      <dgm:spPr/>
    </dgm:pt>
    <dgm:pt modelId="{7F432D9F-453E-4183-AD06-FAC59934FC20}" type="pres">
      <dgm:prSet presAssocID="{CB250E2C-7A5A-4790-B3AF-5F02B2DF9027}" presName="parenttext" presStyleLbl="revTx" presStyleIdx="2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FDF161-6698-42B1-8068-39796F3C55A5}" type="pres">
      <dgm:prSet presAssocID="{CB250E2C-7A5A-4790-B3AF-5F02B2DF9027}" presName="parallelogramComposite" presStyleCnt="0"/>
      <dgm:spPr/>
    </dgm:pt>
    <dgm:pt modelId="{F30F5EBD-8D89-439E-8545-7545F810322F}" type="pres">
      <dgm:prSet presAssocID="{CB250E2C-7A5A-4790-B3AF-5F02B2DF9027}" presName="parallelogram1" presStyleLbl="alignNode1" presStyleIdx="14" presStyleCnt="35"/>
      <dgm:spPr/>
    </dgm:pt>
    <dgm:pt modelId="{F830058D-FB37-4F78-AFFD-2B5C03C8D138}" type="pres">
      <dgm:prSet presAssocID="{CB250E2C-7A5A-4790-B3AF-5F02B2DF9027}" presName="parallelogram2" presStyleLbl="alignNode1" presStyleIdx="15" presStyleCnt="35"/>
      <dgm:spPr/>
    </dgm:pt>
    <dgm:pt modelId="{8370A078-18A6-4254-9C7F-5A4ED509B82A}" type="pres">
      <dgm:prSet presAssocID="{CB250E2C-7A5A-4790-B3AF-5F02B2DF9027}" presName="parallelogram3" presStyleLbl="alignNode1" presStyleIdx="16" presStyleCnt="35"/>
      <dgm:spPr/>
    </dgm:pt>
    <dgm:pt modelId="{7F65116B-3189-46D5-BBC9-DAE780D58925}" type="pres">
      <dgm:prSet presAssocID="{CB250E2C-7A5A-4790-B3AF-5F02B2DF9027}" presName="parallelogram4" presStyleLbl="alignNode1" presStyleIdx="17" presStyleCnt="35"/>
      <dgm:spPr/>
    </dgm:pt>
    <dgm:pt modelId="{1888353B-352E-4E9C-B26C-6698F1BF65D6}" type="pres">
      <dgm:prSet presAssocID="{CB250E2C-7A5A-4790-B3AF-5F02B2DF9027}" presName="parallelogram5" presStyleLbl="alignNode1" presStyleIdx="18" presStyleCnt="35"/>
      <dgm:spPr/>
    </dgm:pt>
    <dgm:pt modelId="{3032F86A-1D28-4D90-B35A-2EF05AE11AA7}" type="pres">
      <dgm:prSet presAssocID="{CB250E2C-7A5A-4790-B3AF-5F02B2DF9027}" presName="parallelogram6" presStyleLbl="alignNode1" presStyleIdx="19" presStyleCnt="35"/>
      <dgm:spPr/>
    </dgm:pt>
    <dgm:pt modelId="{090ED1F9-8FB6-43C5-AEB3-F1780B5FB0FB}" type="pres">
      <dgm:prSet presAssocID="{CB250E2C-7A5A-4790-B3AF-5F02B2DF9027}" presName="parallelogram7" presStyleLbl="alignNode1" presStyleIdx="20" presStyleCnt="35"/>
      <dgm:spPr/>
    </dgm:pt>
    <dgm:pt modelId="{0CDD2E59-533A-400B-BE5F-44B09A9D4DD5}" type="pres">
      <dgm:prSet presAssocID="{A14710DA-DF29-49B7-B2BC-BD37B31DA44C}" presName="sibTrans" presStyleCnt="0"/>
      <dgm:spPr/>
    </dgm:pt>
    <dgm:pt modelId="{2E0075C7-78D4-4526-94DC-CA03C759E232}" type="pres">
      <dgm:prSet presAssocID="{60512459-F2A2-4CB8-966F-81F3D74840DC}" presName="parenttextcomposite" presStyleCnt="0"/>
      <dgm:spPr/>
    </dgm:pt>
    <dgm:pt modelId="{D37518E1-E06F-4F64-9450-2D8D44A089D2}" type="pres">
      <dgm:prSet presAssocID="{60512459-F2A2-4CB8-966F-81F3D74840DC}" presName="parenttext" presStyleLbl="revTx" presStyleIdx="3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E5DF1-548B-4141-801C-59EE4474873A}" type="pres">
      <dgm:prSet presAssocID="{60512459-F2A2-4CB8-966F-81F3D74840DC}" presName="parallelogramComposite" presStyleCnt="0"/>
      <dgm:spPr/>
    </dgm:pt>
    <dgm:pt modelId="{4A469BF4-ECCF-43D7-820E-035E295F82B7}" type="pres">
      <dgm:prSet presAssocID="{60512459-F2A2-4CB8-966F-81F3D74840DC}" presName="parallelogram1" presStyleLbl="alignNode1" presStyleIdx="21" presStyleCnt="35"/>
      <dgm:spPr/>
    </dgm:pt>
    <dgm:pt modelId="{E78BF1C3-E576-460E-B5F0-441E96CEC598}" type="pres">
      <dgm:prSet presAssocID="{60512459-F2A2-4CB8-966F-81F3D74840DC}" presName="parallelogram2" presStyleLbl="alignNode1" presStyleIdx="22" presStyleCnt="35"/>
      <dgm:spPr/>
    </dgm:pt>
    <dgm:pt modelId="{D7877CB6-20BC-4585-B119-C46F03343485}" type="pres">
      <dgm:prSet presAssocID="{60512459-F2A2-4CB8-966F-81F3D74840DC}" presName="parallelogram3" presStyleLbl="alignNode1" presStyleIdx="23" presStyleCnt="35"/>
      <dgm:spPr/>
    </dgm:pt>
    <dgm:pt modelId="{814E3F08-C8A0-40B6-ABE6-1A283369106F}" type="pres">
      <dgm:prSet presAssocID="{60512459-F2A2-4CB8-966F-81F3D74840DC}" presName="parallelogram4" presStyleLbl="alignNode1" presStyleIdx="24" presStyleCnt="35"/>
      <dgm:spPr/>
    </dgm:pt>
    <dgm:pt modelId="{E931CBCA-F157-4E54-AD64-5C8003563209}" type="pres">
      <dgm:prSet presAssocID="{60512459-F2A2-4CB8-966F-81F3D74840DC}" presName="parallelogram5" presStyleLbl="alignNode1" presStyleIdx="25" presStyleCnt="35"/>
      <dgm:spPr/>
    </dgm:pt>
    <dgm:pt modelId="{604B6DE1-817B-46C9-9F83-55A9661CA10A}" type="pres">
      <dgm:prSet presAssocID="{60512459-F2A2-4CB8-966F-81F3D74840DC}" presName="parallelogram6" presStyleLbl="alignNode1" presStyleIdx="26" presStyleCnt="35"/>
      <dgm:spPr/>
    </dgm:pt>
    <dgm:pt modelId="{5071D87E-974A-4118-A1FC-79FDAE602C4A}" type="pres">
      <dgm:prSet presAssocID="{60512459-F2A2-4CB8-966F-81F3D74840DC}" presName="parallelogram7" presStyleLbl="alignNode1" presStyleIdx="27" presStyleCnt="35"/>
      <dgm:spPr/>
    </dgm:pt>
    <dgm:pt modelId="{82303541-8364-4E35-9BBD-526E5D14CFDB}" type="pres">
      <dgm:prSet presAssocID="{A5F9016E-823F-440E-B272-F891FC2E6FE8}" presName="sibTrans" presStyleCnt="0"/>
      <dgm:spPr/>
    </dgm:pt>
    <dgm:pt modelId="{C9E8823E-99E9-4CD2-9108-60F1612D0818}" type="pres">
      <dgm:prSet presAssocID="{5B145601-836D-4CF2-AF36-0AE0D742DEBE}" presName="parenttextcomposite" presStyleCnt="0"/>
      <dgm:spPr/>
    </dgm:pt>
    <dgm:pt modelId="{48E904F7-739F-4EC0-A201-0F0C4B05C0B6}" type="pres">
      <dgm:prSet presAssocID="{5B145601-836D-4CF2-AF36-0AE0D742DEBE}" presName="parenttext" presStyleLbl="revTx" presStyleIdx="4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EBFF0-45B0-4096-8454-0040F7A12AC7}" type="pres">
      <dgm:prSet presAssocID="{5B145601-836D-4CF2-AF36-0AE0D742DEBE}" presName="parallelogramComposite" presStyleCnt="0"/>
      <dgm:spPr/>
    </dgm:pt>
    <dgm:pt modelId="{1DAFD6A1-1B29-41C7-87A8-C6BC72B68F92}" type="pres">
      <dgm:prSet presAssocID="{5B145601-836D-4CF2-AF36-0AE0D742DEBE}" presName="parallelogram1" presStyleLbl="alignNode1" presStyleIdx="28" presStyleCnt="35"/>
      <dgm:spPr/>
    </dgm:pt>
    <dgm:pt modelId="{6B7C52A2-7938-4855-8646-87687DFCAF7D}" type="pres">
      <dgm:prSet presAssocID="{5B145601-836D-4CF2-AF36-0AE0D742DEBE}" presName="parallelogram2" presStyleLbl="alignNode1" presStyleIdx="29" presStyleCnt="35"/>
      <dgm:spPr/>
    </dgm:pt>
    <dgm:pt modelId="{E01E171C-305A-457D-8665-2DFDCE2E0FC2}" type="pres">
      <dgm:prSet presAssocID="{5B145601-836D-4CF2-AF36-0AE0D742DEBE}" presName="parallelogram3" presStyleLbl="alignNode1" presStyleIdx="30" presStyleCnt="35"/>
      <dgm:spPr/>
    </dgm:pt>
    <dgm:pt modelId="{6FD45727-BC13-41C0-807B-7166E5CA099A}" type="pres">
      <dgm:prSet presAssocID="{5B145601-836D-4CF2-AF36-0AE0D742DEBE}" presName="parallelogram4" presStyleLbl="alignNode1" presStyleIdx="31" presStyleCnt="35"/>
      <dgm:spPr/>
    </dgm:pt>
    <dgm:pt modelId="{04371EC4-CC70-498A-98B5-F85B7305C84B}" type="pres">
      <dgm:prSet presAssocID="{5B145601-836D-4CF2-AF36-0AE0D742DEBE}" presName="parallelogram5" presStyleLbl="alignNode1" presStyleIdx="32" presStyleCnt="35"/>
      <dgm:spPr/>
    </dgm:pt>
    <dgm:pt modelId="{61DA7BF1-E025-4DE5-9B6E-12DA53A4FE31}" type="pres">
      <dgm:prSet presAssocID="{5B145601-836D-4CF2-AF36-0AE0D742DEBE}" presName="parallelogram6" presStyleLbl="alignNode1" presStyleIdx="33" presStyleCnt="35"/>
      <dgm:spPr/>
    </dgm:pt>
    <dgm:pt modelId="{0A2713F1-D18A-4B42-B795-9E75CE053128}" type="pres">
      <dgm:prSet presAssocID="{5B145601-836D-4CF2-AF36-0AE0D742DEBE}" presName="parallelogram7" presStyleLbl="alignNode1" presStyleIdx="34" presStyleCnt="35"/>
      <dgm:spPr/>
    </dgm:pt>
  </dgm:ptLst>
  <dgm:cxnLst>
    <dgm:cxn modelId="{7731A577-82AF-4317-B433-CB4C140F52E2}" srcId="{5A236D92-17C0-454A-AF8A-47532EA80627}" destId="{5B145601-836D-4CF2-AF36-0AE0D742DEBE}" srcOrd="4" destOrd="0" parTransId="{5D9B8521-342A-4FFF-AC50-8B5EE300B851}" sibTransId="{616342B1-04C5-4907-AA6F-D69BB19F0D24}"/>
    <dgm:cxn modelId="{DF65FEA2-1965-4070-ABE3-4740D39FB709}" type="presOf" srcId="{5B145601-836D-4CF2-AF36-0AE0D742DEBE}" destId="{48E904F7-739F-4EC0-A201-0F0C4B05C0B6}" srcOrd="0" destOrd="0" presId="urn:microsoft.com/office/officeart/2008/layout/VerticalAccentList"/>
    <dgm:cxn modelId="{3E24ECE6-CBFA-4121-BFCD-3EE181127A7F}" type="presOf" srcId="{CB250E2C-7A5A-4790-B3AF-5F02B2DF9027}" destId="{7F432D9F-453E-4183-AD06-FAC59934FC20}" srcOrd="0" destOrd="0" presId="urn:microsoft.com/office/officeart/2008/layout/VerticalAccentList"/>
    <dgm:cxn modelId="{29754338-3F43-4F64-A43D-2B8DA06FDD6C}" srcId="{5A236D92-17C0-454A-AF8A-47532EA80627}" destId="{60512459-F2A2-4CB8-966F-81F3D74840DC}" srcOrd="3" destOrd="0" parTransId="{F19136B5-1B6E-4DED-96CA-B177AA45792D}" sibTransId="{A5F9016E-823F-440E-B272-F891FC2E6FE8}"/>
    <dgm:cxn modelId="{9FA9C3FF-71F9-4264-B3CE-F3EC049F6531}" type="presOf" srcId="{60512459-F2A2-4CB8-966F-81F3D74840DC}" destId="{D37518E1-E06F-4F64-9450-2D8D44A089D2}" srcOrd="0" destOrd="0" presId="urn:microsoft.com/office/officeart/2008/layout/VerticalAccentList"/>
    <dgm:cxn modelId="{D52A45D8-63FB-41FA-B7E7-E79BB5B7BB7A}" srcId="{5A236D92-17C0-454A-AF8A-47532EA80627}" destId="{CB250E2C-7A5A-4790-B3AF-5F02B2DF9027}" srcOrd="2" destOrd="0" parTransId="{63A08F1A-6D2F-460E-A42C-837705F1FE83}" sibTransId="{A14710DA-DF29-49B7-B2BC-BD37B31DA44C}"/>
    <dgm:cxn modelId="{BF9CD918-33E6-4559-A2EA-6D988D40EC9A}" srcId="{5A236D92-17C0-454A-AF8A-47532EA80627}" destId="{85A2D999-429A-4C37-9545-C60649ECC9D1}" srcOrd="0" destOrd="0" parTransId="{18E4D2D2-3AA1-4050-853B-7ECE3F15474D}" sibTransId="{41B3B0E4-5246-4C7E-9490-2E028C0F056C}"/>
    <dgm:cxn modelId="{7D587FA3-85AB-408A-9EAF-ECB557D1F249}" type="presOf" srcId="{5A236D92-17C0-454A-AF8A-47532EA80627}" destId="{982EC246-11B7-42A4-BDE1-C2B8D1465427}" srcOrd="0" destOrd="0" presId="urn:microsoft.com/office/officeart/2008/layout/VerticalAccentList"/>
    <dgm:cxn modelId="{154BF232-647F-4B6E-9ED7-306AC14CED02}" type="presOf" srcId="{85A2D999-429A-4C37-9545-C60649ECC9D1}" destId="{C82A9D5A-39AB-4C0D-AF57-7A76E975108D}" srcOrd="0" destOrd="0" presId="urn:microsoft.com/office/officeart/2008/layout/VerticalAccentList"/>
    <dgm:cxn modelId="{BD2BD091-0344-49D0-9A15-3BDAFBC67C5C}" srcId="{5A236D92-17C0-454A-AF8A-47532EA80627}" destId="{293B6EC9-D704-4E13-83CB-A6C453573F6C}" srcOrd="1" destOrd="0" parTransId="{BD15CC39-3741-4019-8DFB-60554CC29FE8}" sibTransId="{4E4A9E5F-3346-45E5-87A9-0847311F52FA}"/>
    <dgm:cxn modelId="{965414E0-C899-48EE-83B4-3F02FC194100}" type="presOf" srcId="{293B6EC9-D704-4E13-83CB-A6C453573F6C}" destId="{BA96FB97-A584-44C4-9C2B-277C1A403753}" srcOrd="0" destOrd="0" presId="urn:microsoft.com/office/officeart/2008/layout/VerticalAccentList"/>
    <dgm:cxn modelId="{B7B0C25F-6A3E-4D26-9985-BEB914111AAB}" type="presParOf" srcId="{982EC246-11B7-42A4-BDE1-C2B8D1465427}" destId="{C7634D40-7FB2-4FA7-88F4-D0960CC76592}" srcOrd="0" destOrd="0" presId="urn:microsoft.com/office/officeart/2008/layout/VerticalAccentList"/>
    <dgm:cxn modelId="{AF8D4357-A3D6-43BC-8627-1BF665AF93B0}" type="presParOf" srcId="{C7634D40-7FB2-4FA7-88F4-D0960CC76592}" destId="{C82A9D5A-39AB-4C0D-AF57-7A76E975108D}" srcOrd="0" destOrd="0" presId="urn:microsoft.com/office/officeart/2008/layout/VerticalAccentList"/>
    <dgm:cxn modelId="{EDA76EF1-B79B-4525-B4E6-8B09F354950B}" type="presParOf" srcId="{982EC246-11B7-42A4-BDE1-C2B8D1465427}" destId="{E0ACF5D3-14E2-4EF9-A804-D9CA1DA7960F}" srcOrd="1" destOrd="0" presId="urn:microsoft.com/office/officeart/2008/layout/VerticalAccentList"/>
    <dgm:cxn modelId="{72F8B19E-2892-44CF-AFF3-A9A3E7C76612}" type="presParOf" srcId="{E0ACF5D3-14E2-4EF9-A804-D9CA1DA7960F}" destId="{77722811-ABC3-4AD1-B5BC-7038736D4E7F}" srcOrd="0" destOrd="0" presId="urn:microsoft.com/office/officeart/2008/layout/VerticalAccentList"/>
    <dgm:cxn modelId="{08894827-9879-491D-B743-EA4908F32A4B}" type="presParOf" srcId="{E0ACF5D3-14E2-4EF9-A804-D9CA1DA7960F}" destId="{57554198-9D27-4759-88AD-AA3F1E51FA78}" srcOrd="1" destOrd="0" presId="urn:microsoft.com/office/officeart/2008/layout/VerticalAccentList"/>
    <dgm:cxn modelId="{4BF2D6A1-A598-4769-AEA6-27DF0F7AE643}" type="presParOf" srcId="{E0ACF5D3-14E2-4EF9-A804-D9CA1DA7960F}" destId="{58E89D46-9CC5-44BB-92AB-E11B16A83C91}" srcOrd="2" destOrd="0" presId="urn:microsoft.com/office/officeart/2008/layout/VerticalAccentList"/>
    <dgm:cxn modelId="{8CA5C23F-19C5-4EBF-B7DD-569B4FC09AAC}" type="presParOf" srcId="{E0ACF5D3-14E2-4EF9-A804-D9CA1DA7960F}" destId="{9BD3F9E3-A74E-44FF-9A5A-EB5A85A6C49C}" srcOrd="3" destOrd="0" presId="urn:microsoft.com/office/officeart/2008/layout/VerticalAccentList"/>
    <dgm:cxn modelId="{5ADA44C3-2840-4EA8-A70B-615A0DAF542C}" type="presParOf" srcId="{E0ACF5D3-14E2-4EF9-A804-D9CA1DA7960F}" destId="{1010E14E-3657-4D85-9AB3-F673C36A5BBD}" srcOrd="4" destOrd="0" presId="urn:microsoft.com/office/officeart/2008/layout/VerticalAccentList"/>
    <dgm:cxn modelId="{A0133C40-C303-476C-B203-87CC8F56962F}" type="presParOf" srcId="{E0ACF5D3-14E2-4EF9-A804-D9CA1DA7960F}" destId="{07C3D358-0DFA-443D-BB76-75F0CEAC523E}" srcOrd="5" destOrd="0" presId="urn:microsoft.com/office/officeart/2008/layout/VerticalAccentList"/>
    <dgm:cxn modelId="{D6E89C4D-2158-4132-B665-6C7C50319E0B}" type="presParOf" srcId="{E0ACF5D3-14E2-4EF9-A804-D9CA1DA7960F}" destId="{615A01F9-5796-4189-B2BB-C3D88CB1F21C}" srcOrd="6" destOrd="0" presId="urn:microsoft.com/office/officeart/2008/layout/VerticalAccentList"/>
    <dgm:cxn modelId="{36B3C3BD-4DA5-491B-BA40-E88BCFB927F2}" type="presParOf" srcId="{982EC246-11B7-42A4-BDE1-C2B8D1465427}" destId="{522D2B0A-03F0-4FDA-8A1C-7B7A0BF60A79}" srcOrd="2" destOrd="0" presId="urn:microsoft.com/office/officeart/2008/layout/VerticalAccentList"/>
    <dgm:cxn modelId="{F4954D09-05C5-4540-87AA-BE2E6BD0CFB7}" type="presParOf" srcId="{982EC246-11B7-42A4-BDE1-C2B8D1465427}" destId="{1095E155-CBEC-4239-B912-E14B878565F5}" srcOrd="3" destOrd="0" presId="urn:microsoft.com/office/officeart/2008/layout/VerticalAccentList"/>
    <dgm:cxn modelId="{643E5BD7-A40B-4F00-A229-68D68F09EA8A}" type="presParOf" srcId="{1095E155-CBEC-4239-B912-E14B878565F5}" destId="{BA96FB97-A584-44C4-9C2B-277C1A403753}" srcOrd="0" destOrd="0" presId="urn:microsoft.com/office/officeart/2008/layout/VerticalAccentList"/>
    <dgm:cxn modelId="{A53BB4A8-0280-4526-8439-CD0B4E084278}" type="presParOf" srcId="{982EC246-11B7-42A4-BDE1-C2B8D1465427}" destId="{C33FD350-D350-42B9-A11C-241ACBFB0DFF}" srcOrd="4" destOrd="0" presId="urn:microsoft.com/office/officeart/2008/layout/VerticalAccentList"/>
    <dgm:cxn modelId="{79196A44-3972-4A6C-BF02-9C98876141DB}" type="presParOf" srcId="{C33FD350-D350-42B9-A11C-241ACBFB0DFF}" destId="{775710D2-B650-4BDA-B264-632AAA5E2A7C}" srcOrd="0" destOrd="0" presId="urn:microsoft.com/office/officeart/2008/layout/VerticalAccentList"/>
    <dgm:cxn modelId="{B2593E40-EF01-40A6-A6B3-C3CE4C469E49}" type="presParOf" srcId="{C33FD350-D350-42B9-A11C-241ACBFB0DFF}" destId="{B96397E3-6449-4398-BFBD-2F4DBAD33E6A}" srcOrd="1" destOrd="0" presId="urn:microsoft.com/office/officeart/2008/layout/VerticalAccentList"/>
    <dgm:cxn modelId="{5DB2C0FC-A9AF-4E96-A32E-FC64E91140CA}" type="presParOf" srcId="{C33FD350-D350-42B9-A11C-241ACBFB0DFF}" destId="{FA0B43EA-CE36-404A-A2AD-AF635CC61C99}" srcOrd="2" destOrd="0" presId="urn:microsoft.com/office/officeart/2008/layout/VerticalAccentList"/>
    <dgm:cxn modelId="{8ED27588-1409-4F2E-B383-207C61AA3EA0}" type="presParOf" srcId="{C33FD350-D350-42B9-A11C-241ACBFB0DFF}" destId="{5CFB4100-F9BB-468D-87FB-D1EDF473EA2D}" srcOrd="3" destOrd="0" presId="urn:microsoft.com/office/officeart/2008/layout/VerticalAccentList"/>
    <dgm:cxn modelId="{A82C3CF1-F9EB-4450-B4C7-E4725731477A}" type="presParOf" srcId="{C33FD350-D350-42B9-A11C-241ACBFB0DFF}" destId="{8FA5E875-AF0A-4BF9-AD86-160DF25D2E80}" srcOrd="4" destOrd="0" presId="urn:microsoft.com/office/officeart/2008/layout/VerticalAccentList"/>
    <dgm:cxn modelId="{2EC44A86-988B-4757-8DFB-647C87848B97}" type="presParOf" srcId="{C33FD350-D350-42B9-A11C-241ACBFB0DFF}" destId="{E386F634-1F11-4069-85FA-CCDE6D9871D0}" srcOrd="5" destOrd="0" presId="urn:microsoft.com/office/officeart/2008/layout/VerticalAccentList"/>
    <dgm:cxn modelId="{0EC55FCB-9AD7-447A-AEC6-78FF3A90251B}" type="presParOf" srcId="{C33FD350-D350-42B9-A11C-241ACBFB0DFF}" destId="{B8FD27C5-F4CB-4A2F-AF1C-BD77A972455D}" srcOrd="6" destOrd="0" presId="urn:microsoft.com/office/officeart/2008/layout/VerticalAccentList"/>
    <dgm:cxn modelId="{7924C1A1-82B9-458B-926D-4C488407B2FC}" type="presParOf" srcId="{982EC246-11B7-42A4-BDE1-C2B8D1465427}" destId="{E7594F1A-F711-4B3E-A39E-8387C8C6B9D3}" srcOrd="5" destOrd="0" presId="urn:microsoft.com/office/officeart/2008/layout/VerticalAccentList"/>
    <dgm:cxn modelId="{E6E8B68D-EF50-4559-B7D4-B0E24824203D}" type="presParOf" srcId="{982EC246-11B7-42A4-BDE1-C2B8D1465427}" destId="{2A70DFBD-11EA-47DA-8048-288D0C81DBCA}" srcOrd="6" destOrd="0" presId="urn:microsoft.com/office/officeart/2008/layout/VerticalAccentList"/>
    <dgm:cxn modelId="{27C897D6-9BCD-4DAC-A72C-F2AD2DFBA61C}" type="presParOf" srcId="{2A70DFBD-11EA-47DA-8048-288D0C81DBCA}" destId="{7F432D9F-453E-4183-AD06-FAC59934FC20}" srcOrd="0" destOrd="0" presId="urn:microsoft.com/office/officeart/2008/layout/VerticalAccentList"/>
    <dgm:cxn modelId="{0D489071-C5C8-474D-A09E-82EBAADF3E17}" type="presParOf" srcId="{982EC246-11B7-42A4-BDE1-C2B8D1465427}" destId="{71FDF161-6698-42B1-8068-39796F3C55A5}" srcOrd="7" destOrd="0" presId="urn:microsoft.com/office/officeart/2008/layout/VerticalAccentList"/>
    <dgm:cxn modelId="{931843AD-52A1-48B7-B97B-D439986DE787}" type="presParOf" srcId="{71FDF161-6698-42B1-8068-39796F3C55A5}" destId="{F30F5EBD-8D89-439E-8545-7545F810322F}" srcOrd="0" destOrd="0" presId="urn:microsoft.com/office/officeart/2008/layout/VerticalAccentList"/>
    <dgm:cxn modelId="{132C7A15-F3EB-4EF8-A991-CBCA5A4BBF1B}" type="presParOf" srcId="{71FDF161-6698-42B1-8068-39796F3C55A5}" destId="{F830058D-FB37-4F78-AFFD-2B5C03C8D138}" srcOrd="1" destOrd="0" presId="urn:microsoft.com/office/officeart/2008/layout/VerticalAccentList"/>
    <dgm:cxn modelId="{F928CC5A-BAF1-4787-926C-4CB76EAE36CB}" type="presParOf" srcId="{71FDF161-6698-42B1-8068-39796F3C55A5}" destId="{8370A078-18A6-4254-9C7F-5A4ED509B82A}" srcOrd="2" destOrd="0" presId="urn:microsoft.com/office/officeart/2008/layout/VerticalAccentList"/>
    <dgm:cxn modelId="{B390420A-1760-43D9-B730-72D93B7AB3DA}" type="presParOf" srcId="{71FDF161-6698-42B1-8068-39796F3C55A5}" destId="{7F65116B-3189-46D5-BBC9-DAE780D58925}" srcOrd="3" destOrd="0" presId="urn:microsoft.com/office/officeart/2008/layout/VerticalAccentList"/>
    <dgm:cxn modelId="{3AA75B1D-BCB8-428C-A961-5CE276174BC7}" type="presParOf" srcId="{71FDF161-6698-42B1-8068-39796F3C55A5}" destId="{1888353B-352E-4E9C-B26C-6698F1BF65D6}" srcOrd="4" destOrd="0" presId="urn:microsoft.com/office/officeart/2008/layout/VerticalAccentList"/>
    <dgm:cxn modelId="{D12D46AB-60F8-4E32-A83B-4186293C1C27}" type="presParOf" srcId="{71FDF161-6698-42B1-8068-39796F3C55A5}" destId="{3032F86A-1D28-4D90-B35A-2EF05AE11AA7}" srcOrd="5" destOrd="0" presId="urn:microsoft.com/office/officeart/2008/layout/VerticalAccentList"/>
    <dgm:cxn modelId="{1F02ABA8-6208-4385-A84B-FF9C68E44508}" type="presParOf" srcId="{71FDF161-6698-42B1-8068-39796F3C55A5}" destId="{090ED1F9-8FB6-43C5-AEB3-F1780B5FB0FB}" srcOrd="6" destOrd="0" presId="urn:microsoft.com/office/officeart/2008/layout/VerticalAccentList"/>
    <dgm:cxn modelId="{FC6A4A16-3921-45CA-8B01-2C98AA74F047}" type="presParOf" srcId="{982EC246-11B7-42A4-BDE1-C2B8D1465427}" destId="{0CDD2E59-533A-400B-BE5F-44B09A9D4DD5}" srcOrd="8" destOrd="0" presId="urn:microsoft.com/office/officeart/2008/layout/VerticalAccentList"/>
    <dgm:cxn modelId="{4802339A-C5A5-4707-8925-52E527A0F7B2}" type="presParOf" srcId="{982EC246-11B7-42A4-BDE1-C2B8D1465427}" destId="{2E0075C7-78D4-4526-94DC-CA03C759E232}" srcOrd="9" destOrd="0" presId="urn:microsoft.com/office/officeart/2008/layout/VerticalAccentList"/>
    <dgm:cxn modelId="{04A7AE8D-3A58-4232-A683-05A733F93D52}" type="presParOf" srcId="{2E0075C7-78D4-4526-94DC-CA03C759E232}" destId="{D37518E1-E06F-4F64-9450-2D8D44A089D2}" srcOrd="0" destOrd="0" presId="urn:microsoft.com/office/officeart/2008/layout/VerticalAccentList"/>
    <dgm:cxn modelId="{B7EBD484-E931-4EF9-8A8E-52A18BD59207}" type="presParOf" srcId="{982EC246-11B7-42A4-BDE1-C2B8D1465427}" destId="{358E5DF1-548B-4141-801C-59EE4474873A}" srcOrd="10" destOrd="0" presId="urn:microsoft.com/office/officeart/2008/layout/VerticalAccentList"/>
    <dgm:cxn modelId="{E252AA35-16EE-4B68-B881-660589880643}" type="presParOf" srcId="{358E5DF1-548B-4141-801C-59EE4474873A}" destId="{4A469BF4-ECCF-43D7-820E-035E295F82B7}" srcOrd="0" destOrd="0" presId="urn:microsoft.com/office/officeart/2008/layout/VerticalAccentList"/>
    <dgm:cxn modelId="{24B4398A-C065-49CF-A9F0-448A765CC080}" type="presParOf" srcId="{358E5DF1-548B-4141-801C-59EE4474873A}" destId="{E78BF1C3-E576-460E-B5F0-441E96CEC598}" srcOrd="1" destOrd="0" presId="urn:microsoft.com/office/officeart/2008/layout/VerticalAccentList"/>
    <dgm:cxn modelId="{46DCD2D3-BE1B-49E6-AA32-894BEF2B25C9}" type="presParOf" srcId="{358E5DF1-548B-4141-801C-59EE4474873A}" destId="{D7877CB6-20BC-4585-B119-C46F03343485}" srcOrd="2" destOrd="0" presId="urn:microsoft.com/office/officeart/2008/layout/VerticalAccentList"/>
    <dgm:cxn modelId="{2390D6EE-DC65-4079-99E2-8FFB947E080C}" type="presParOf" srcId="{358E5DF1-548B-4141-801C-59EE4474873A}" destId="{814E3F08-C8A0-40B6-ABE6-1A283369106F}" srcOrd="3" destOrd="0" presId="urn:microsoft.com/office/officeart/2008/layout/VerticalAccentList"/>
    <dgm:cxn modelId="{56C52E61-2536-45FA-A694-3D4B4A119C2D}" type="presParOf" srcId="{358E5DF1-548B-4141-801C-59EE4474873A}" destId="{E931CBCA-F157-4E54-AD64-5C8003563209}" srcOrd="4" destOrd="0" presId="urn:microsoft.com/office/officeart/2008/layout/VerticalAccentList"/>
    <dgm:cxn modelId="{966CC8E4-5375-44A2-A1ED-3B6BDE67DD67}" type="presParOf" srcId="{358E5DF1-548B-4141-801C-59EE4474873A}" destId="{604B6DE1-817B-46C9-9F83-55A9661CA10A}" srcOrd="5" destOrd="0" presId="urn:microsoft.com/office/officeart/2008/layout/VerticalAccentList"/>
    <dgm:cxn modelId="{6C54A4BF-2612-475B-813D-D5B62F1E9DF7}" type="presParOf" srcId="{358E5DF1-548B-4141-801C-59EE4474873A}" destId="{5071D87E-974A-4118-A1FC-79FDAE602C4A}" srcOrd="6" destOrd="0" presId="urn:microsoft.com/office/officeart/2008/layout/VerticalAccentList"/>
    <dgm:cxn modelId="{28200231-5DE5-4E37-8CBA-377EF531EA49}" type="presParOf" srcId="{982EC246-11B7-42A4-BDE1-C2B8D1465427}" destId="{82303541-8364-4E35-9BBD-526E5D14CFDB}" srcOrd="11" destOrd="0" presId="urn:microsoft.com/office/officeart/2008/layout/VerticalAccentList"/>
    <dgm:cxn modelId="{AFC609AC-2EDB-495B-9FFE-22022CC7E579}" type="presParOf" srcId="{982EC246-11B7-42A4-BDE1-C2B8D1465427}" destId="{C9E8823E-99E9-4CD2-9108-60F1612D0818}" srcOrd="12" destOrd="0" presId="urn:microsoft.com/office/officeart/2008/layout/VerticalAccentList"/>
    <dgm:cxn modelId="{98F6EBC7-FC80-43C7-AE83-AA25D0205912}" type="presParOf" srcId="{C9E8823E-99E9-4CD2-9108-60F1612D0818}" destId="{48E904F7-739F-4EC0-A201-0F0C4B05C0B6}" srcOrd="0" destOrd="0" presId="urn:microsoft.com/office/officeart/2008/layout/VerticalAccentList"/>
    <dgm:cxn modelId="{DA629FAD-A210-4734-AB98-DA9F6D3616ED}" type="presParOf" srcId="{982EC246-11B7-42A4-BDE1-C2B8D1465427}" destId="{0E6EBFF0-45B0-4096-8454-0040F7A12AC7}" srcOrd="13" destOrd="0" presId="urn:microsoft.com/office/officeart/2008/layout/VerticalAccentList"/>
    <dgm:cxn modelId="{794C82A0-8D61-45D4-90A2-560F77F6B38A}" type="presParOf" srcId="{0E6EBFF0-45B0-4096-8454-0040F7A12AC7}" destId="{1DAFD6A1-1B29-41C7-87A8-C6BC72B68F92}" srcOrd="0" destOrd="0" presId="urn:microsoft.com/office/officeart/2008/layout/VerticalAccentList"/>
    <dgm:cxn modelId="{CA34DF93-2476-4548-A9A4-52B79DE60529}" type="presParOf" srcId="{0E6EBFF0-45B0-4096-8454-0040F7A12AC7}" destId="{6B7C52A2-7938-4855-8646-87687DFCAF7D}" srcOrd="1" destOrd="0" presId="urn:microsoft.com/office/officeart/2008/layout/VerticalAccentList"/>
    <dgm:cxn modelId="{89AA3F49-60B4-4D28-BF3B-3FB46D2A2548}" type="presParOf" srcId="{0E6EBFF0-45B0-4096-8454-0040F7A12AC7}" destId="{E01E171C-305A-457D-8665-2DFDCE2E0FC2}" srcOrd="2" destOrd="0" presId="urn:microsoft.com/office/officeart/2008/layout/VerticalAccentList"/>
    <dgm:cxn modelId="{835A3C00-E891-4766-8F8A-448260A33A5C}" type="presParOf" srcId="{0E6EBFF0-45B0-4096-8454-0040F7A12AC7}" destId="{6FD45727-BC13-41C0-807B-7166E5CA099A}" srcOrd="3" destOrd="0" presId="urn:microsoft.com/office/officeart/2008/layout/VerticalAccentList"/>
    <dgm:cxn modelId="{C33588AE-ED98-4AB3-B19E-F4BE49B2FB77}" type="presParOf" srcId="{0E6EBFF0-45B0-4096-8454-0040F7A12AC7}" destId="{04371EC4-CC70-498A-98B5-F85B7305C84B}" srcOrd="4" destOrd="0" presId="urn:microsoft.com/office/officeart/2008/layout/VerticalAccentList"/>
    <dgm:cxn modelId="{52E807AE-7FFA-4E8A-98A5-2E72C646310A}" type="presParOf" srcId="{0E6EBFF0-45B0-4096-8454-0040F7A12AC7}" destId="{61DA7BF1-E025-4DE5-9B6E-12DA53A4FE31}" srcOrd="5" destOrd="0" presId="urn:microsoft.com/office/officeart/2008/layout/VerticalAccentList"/>
    <dgm:cxn modelId="{491E789C-9FFB-4B49-9BD2-7AA836B49BC5}" type="presParOf" srcId="{0E6EBFF0-45B0-4096-8454-0040F7A12AC7}" destId="{0A2713F1-D18A-4B42-B795-9E75CE053128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4DC99B-73DD-41A8-A4F1-DADE8E68D7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DCEF831-76BA-4DA8-BFAC-6686B29112CA}">
      <dgm:prSet/>
      <dgm:spPr/>
      <dgm:t>
        <a:bodyPr/>
        <a:lstStyle/>
        <a:p>
          <a:pPr rtl="0"/>
          <a:r>
            <a:rPr lang="ru-RU" b="1" i="0" baseline="0" smtClean="0"/>
            <a:t>B. Burt</a:t>
          </a:r>
          <a:r>
            <a:rPr lang="ru-RU" b="0" i="0" baseline="0" smtClean="0"/>
            <a:t> – этнографиялық мұражайлар мен өнер</a:t>
          </a:r>
          <a:endParaRPr lang="ru-RU"/>
        </a:p>
      </dgm:t>
    </dgm:pt>
    <dgm:pt modelId="{3849CBE3-B724-4949-A761-B2E5DADB453D}" type="parTrans" cxnId="{30CB1C3A-57DB-4957-9ECA-D151CC8FCC0A}">
      <dgm:prSet/>
      <dgm:spPr/>
      <dgm:t>
        <a:bodyPr/>
        <a:lstStyle/>
        <a:p>
          <a:endParaRPr lang="ru-RU"/>
        </a:p>
      </dgm:t>
    </dgm:pt>
    <dgm:pt modelId="{22F1D0A5-6F55-410D-BC25-5336826C4200}" type="sibTrans" cxnId="{30CB1C3A-57DB-4957-9ECA-D151CC8FCC0A}">
      <dgm:prSet/>
      <dgm:spPr/>
      <dgm:t>
        <a:bodyPr/>
        <a:lstStyle/>
        <a:p>
          <a:endParaRPr lang="ru-RU"/>
        </a:p>
      </dgm:t>
    </dgm:pt>
    <dgm:pt modelId="{C46C15F3-E124-48A5-AABD-0880EDF7DB37}">
      <dgm:prSet/>
      <dgm:spPr/>
      <dgm:t>
        <a:bodyPr/>
        <a:lstStyle/>
        <a:p>
          <a:pPr rtl="0"/>
          <a:r>
            <a:rPr lang="ru-RU" b="1" i="0" baseline="0" smtClean="0"/>
            <a:t>N. Peterson</a:t>
          </a:r>
          <a:r>
            <a:rPr lang="ru-RU" b="0" i="0" baseline="0" smtClean="0"/>
            <a:t> – қазіргі аборигендік қоғамдар</a:t>
          </a:r>
          <a:endParaRPr lang="ru-RU"/>
        </a:p>
      </dgm:t>
    </dgm:pt>
    <dgm:pt modelId="{4DBA65C1-2EAC-4A2A-90D2-CACD3502C3F4}" type="parTrans" cxnId="{8F5B018C-57C4-4127-BDDE-BEDF16E35647}">
      <dgm:prSet/>
      <dgm:spPr/>
      <dgm:t>
        <a:bodyPr/>
        <a:lstStyle/>
        <a:p>
          <a:endParaRPr lang="ru-RU"/>
        </a:p>
      </dgm:t>
    </dgm:pt>
    <dgm:pt modelId="{1462B437-7E72-449F-9571-12A44E41815A}" type="sibTrans" cxnId="{8F5B018C-57C4-4127-BDDE-BEDF16E35647}">
      <dgm:prSet/>
      <dgm:spPr/>
      <dgm:t>
        <a:bodyPr/>
        <a:lstStyle/>
        <a:p>
          <a:endParaRPr lang="ru-RU"/>
        </a:p>
      </dgm:t>
    </dgm:pt>
    <dgm:pt modelId="{B9D8E18D-1013-478A-BEFB-646B85FB98E2}">
      <dgm:prSet/>
      <dgm:spPr/>
      <dgm:t>
        <a:bodyPr/>
        <a:lstStyle/>
        <a:p>
          <a:pPr rtl="0"/>
          <a:r>
            <a:rPr lang="ru-RU" b="1" i="0" baseline="0" smtClean="0"/>
            <a:t>P.A. Clarke</a:t>
          </a:r>
          <a:r>
            <a:rPr lang="ru-RU" b="0" i="0" baseline="0" smtClean="0"/>
            <a:t> – аборигендік дін мен әділет ұғымы</a:t>
          </a:r>
          <a:endParaRPr lang="ru-RU"/>
        </a:p>
      </dgm:t>
    </dgm:pt>
    <dgm:pt modelId="{2678A61D-ED2E-4010-8BD5-FF7E635414BA}" type="parTrans" cxnId="{D3EE7F18-8C2E-410C-9726-AC031789288E}">
      <dgm:prSet/>
      <dgm:spPr/>
      <dgm:t>
        <a:bodyPr/>
        <a:lstStyle/>
        <a:p>
          <a:endParaRPr lang="ru-RU"/>
        </a:p>
      </dgm:t>
    </dgm:pt>
    <dgm:pt modelId="{AC9D3B2F-836B-4730-A870-2B2267851326}" type="sibTrans" cxnId="{D3EE7F18-8C2E-410C-9726-AC031789288E}">
      <dgm:prSet/>
      <dgm:spPr/>
      <dgm:t>
        <a:bodyPr/>
        <a:lstStyle/>
        <a:p>
          <a:endParaRPr lang="ru-RU"/>
        </a:p>
      </dgm:t>
    </dgm:pt>
    <dgm:pt modelId="{10ACDA26-218D-4AE2-A0E4-A717569D0C75}">
      <dgm:prSet/>
      <dgm:spPr/>
      <dgm:t>
        <a:bodyPr/>
        <a:lstStyle/>
        <a:p>
          <a:pPr rtl="0"/>
          <a:r>
            <a:rPr lang="ru-RU" b="1" i="0" baseline="0" smtClean="0"/>
            <a:t>F. Merlan</a:t>
          </a:r>
          <a:r>
            <a:rPr lang="ru-RU" b="0" i="0" baseline="0" smtClean="0"/>
            <a:t> – әлеуметтік антропология және урбанизация</a:t>
          </a:r>
          <a:endParaRPr lang="ru-RU"/>
        </a:p>
      </dgm:t>
    </dgm:pt>
    <dgm:pt modelId="{7B130735-9793-4D3C-95A2-B84D0A107A6C}" type="parTrans" cxnId="{7982A1D2-097A-409A-B090-B350DED985D7}">
      <dgm:prSet/>
      <dgm:spPr/>
      <dgm:t>
        <a:bodyPr/>
        <a:lstStyle/>
        <a:p>
          <a:endParaRPr lang="ru-RU"/>
        </a:p>
      </dgm:t>
    </dgm:pt>
    <dgm:pt modelId="{7DDF33A7-B205-40C0-9513-8F02C32D8698}" type="sibTrans" cxnId="{7982A1D2-097A-409A-B090-B350DED985D7}">
      <dgm:prSet/>
      <dgm:spPr/>
      <dgm:t>
        <a:bodyPr/>
        <a:lstStyle/>
        <a:p>
          <a:endParaRPr lang="ru-RU"/>
        </a:p>
      </dgm:t>
    </dgm:pt>
    <dgm:pt modelId="{C6DB9C5E-B6A3-4DBD-9CF7-36911B5FAEFA}" type="pres">
      <dgm:prSet presAssocID="{4A4DC99B-73DD-41A8-A4F1-DADE8E68D7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7715FD-851D-48FB-A1F5-ED16F355E9B3}" type="pres">
      <dgm:prSet presAssocID="{0DCEF831-76BA-4DA8-BFAC-6686B29112CA}" presName="parentText" presStyleLbl="node1" presStyleIdx="0" presStyleCnt="4" custLinFactY="-88036" custLinFactNeighborX="-49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C5F2C-6FD2-4F4F-AA44-7CD23C3D81E7}" type="pres">
      <dgm:prSet presAssocID="{22F1D0A5-6F55-410D-BC25-5336826C4200}" presName="spacer" presStyleCnt="0"/>
      <dgm:spPr/>
    </dgm:pt>
    <dgm:pt modelId="{3C30338E-1405-4DB1-978B-894FA8370440}" type="pres">
      <dgm:prSet presAssocID="{C46C15F3-E124-48A5-AABD-0880EDF7DB3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6386FB-7493-4452-B0A4-E460F254CC6F}" type="pres">
      <dgm:prSet presAssocID="{1462B437-7E72-449F-9571-12A44E41815A}" presName="spacer" presStyleCnt="0"/>
      <dgm:spPr/>
    </dgm:pt>
    <dgm:pt modelId="{9FFB9D59-737C-444B-BF0E-D91828965543}" type="pres">
      <dgm:prSet presAssocID="{B9D8E18D-1013-478A-BEFB-646B85FB98E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4216E-5AF3-453D-AA6B-D231C9FA368B}" type="pres">
      <dgm:prSet presAssocID="{AC9D3B2F-836B-4730-A870-2B2267851326}" presName="spacer" presStyleCnt="0"/>
      <dgm:spPr/>
    </dgm:pt>
    <dgm:pt modelId="{277A2085-0C65-48C2-9E9A-750E32C642CA}" type="pres">
      <dgm:prSet presAssocID="{10ACDA26-218D-4AE2-A0E4-A717569D0C7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CB1C3A-57DB-4957-9ECA-D151CC8FCC0A}" srcId="{4A4DC99B-73DD-41A8-A4F1-DADE8E68D7AE}" destId="{0DCEF831-76BA-4DA8-BFAC-6686B29112CA}" srcOrd="0" destOrd="0" parTransId="{3849CBE3-B724-4949-A761-B2E5DADB453D}" sibTransId="{22F1D0A5-6F55-410D-BC25-5336826C4200}"/>
    <dgm:cxn modelId="{58FD6ACD-0091-410D-B87B-ECEBCB659F51}" type="presOf" srcId="{4A4DC99B-73DD-41A8-A4F1-DADE8E68D7AE}" destId="{C6DB9C5E-B6A3-4DBD-9CF7-36911B5FAEFA}" srcOrd="0" destOrd="0" presId="urn:microsoft.com/office/officeart/2005/8/layout/vList2"/>
    <dgm:cxn modelId="{8F5B018C-57C4-4127-BDDE-BEDF16E35647}" srcId="{4A4DC99B-73DD-41A8-A4F1-DADE8E68D7AE}" destId="{C46C15F3-E124-48A5-AABD-0880EDF7DB37}" srcOrd="1" destOrd="0" parTransId="{4DBA65C1-2EAC-4A2A-90D2-CACD3502C3F4}" sibTransId="{1462B437-7E72-449F-9571-12A44E41815A}"/>
    <dgm:cxn modelId="{F9A5D023-1AB1-4F1F-839F-D1D6A153F1E6}" type="presOf" srcId="{B9D8E18D-1013-478A-BEFB-646B85FB98E2}" destId="{9FFB9D59-737C-444B-BF0E-D91828965543}" srcOrd="0" destOrd="0" presId="urn:microsoft.com/office/officeart/2005/8/layout/vList2"/>
    <dgm:cxn modelId="{B8B6C1CC-BD37-450D-8EA9-319D07847329}" type="presOf" srcId="{0DCEF831-76BA-4DA8-BFAC-6686B29112CA}" destId="{1E7715FD-851D-48FB-A1F5-ED16F355E9B3}" srcOrd="0" destOrd="0" presId="urn:microsoft.com/office/officeart/2005/8/layout/vList2"/>
    <dgm:cxn modelId="{D3EE7F18-8C2E-410C-9726-AC031789288E}" srcId="{4A4DC99B-73DD-41A8-A4F1-DADE8E68D7AE}" destId="{B9D8E18D-1013-478A-BEFB-646B85FB98E2}" srcOrd="2" destOrd="0" parTransId="{2678A61D-ED2E-4010-8BD5-FF7E635414BA}" sibTransId="{AC9D3B2F-836B-4730-A870-2B2267851326}"/>
    <dgm:cxn modelId="{3D6119B4-F95F-4640-9073-4910A5F0C3AD}" type="presOf" srcId="{C46C15F3-E124-48A5-AABD-0880EDF7DB37}" destId="{3C30338E-1405-4DB1-978B-894FA8370440}" srcOrd="0" destOrd="0" presId="urn:microsoft.com/office/officeart/2005/8/layout/vList2"/>
    <dgm:cxn modelId="{C224BA8E-AD95-41EA-8076-453EFC50A3DF}" type="presOf" srcId="{10ACDA26-218D-4AE2-A0E4-A717569D0C75}" destId="{277A2085-0C65-48C2-9E9A-750E32C642CA}" srcOrd="0" destOrd="0" presId="urn:microsoft.com/office/officeart/2005/8/layout/vList2"/>
    <dgm:cxn modelId="{7982A1D2-097A-409A-B090-B350DED985D7}" srcId="{4A4DC99B-73DD-41A8-A4F1-DADE8E68D7AE}" destId="{10ACDA26-218D-4AE2-A0E4-A717569D0C75}" srcOrd="3" destOrd="0" parTransId="{7B130735-9793-4D3C-95A2-B84D0A107A6C}" sibTransId="{7DDF33A7-B205-40C0-9513-8F02C32D8698}"/>
    <dgm:cxn modelId="{FAECA4D7-220A-44C3-9605-34686D8FDC98}" type="presParOf" srcId="{C6DB9C5E-B6A3-4DBD-9CF7-36911B5FAEFA}" destId="{1E7715FD-851D-48FB-A1F5-ED16F355E9B3}" srcOrd="0" destOrd="0" presId="urn:microsoft.com/office/officeart/2005/8/layout/vList2"/>
    <dgm:cxn modelId="{6E66C520-10FC-483F-939D-A86132A8F585}" type="presParOf" srcId="{C6DB9C5E-B6A3-4DBD-9CF7-36911B5FAEFA}" destId="{812C5F2C-6FD2-4F4F-AA44-7CD23C3D81E7}" srcOrd="1" destOrd="0" presId="urn:microsoft.com/office/officeart/2005/8/layout/vList2"/>
    <dgm:cxn modelId="{77833BE6-47FD-4931-BE6D-86ABE2FA7C31}" type="presParOf" srcId="{C6DB9C5E-B6A3-4DBD-9CF7-36911B5FAEFA}" destId="{3C30338E-1405-4DB1-978B-894FA8370440}" srcOrd="2" destOrd="0" presId="urn:microsoft.com/office/officeart/2005/8/layout/vList2"/>
    <dgm:cxn modelId="{8E39C0A7-44B7-4BD1-B65E-10F5B2395A54}" type="presParOf" srcId="{C6DB9C5E-B6A3-4DBD-9CF7-36911B5FAEFA}" destId="{886386FB-7493-4452-B0A4-E460F254CC6F}" srcOrd="3" destOrd="0" presId="urn:microsoft.com/office/officeart/2005/8/layout/vList2"/>
    <dgm:cxn modelId="{AB5C7F25-FC73-4117-92A0-C380DE216A7A}" type="presParOf" srcId="{C6DB9C5E-B6A3-4DBD-9CF7-36911B5FAEFA}" destId="{9FFB9D59-737C-444B-BF0E-D91828965543}" srcOrd="4" destOrd="0" presId="urn:microsoft.com/office/officeart/2005/8/layout/vList2"/>
    <dgm:cxn modelId="{4BFEC095-A2BA-482D-830F-715DB501D6C5}" type="presParOf" srcId="{C6DB9C5E-B6A3-4DBD-9CF7-36911B5FAEFA}" destId="{A604216E-5AF3-453D-AA6B-D231C9FA368B}" srcOrd="5" destOrd="0" presId="urn:microsoft.com/office/officeart/2005/8/layout/vList2"/>
    <dgm:cxn modelId="{80004EB1-CD1D-4EC8-8EE5-E24E539B01FD}" type="presParOf" srcId="{C6DB9C5E-B6A3-4DBD-9CF7-36911B5FAEFA}" destId="{277A2085-0C65-48C2-9E9A-750E32C642C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DDAA3-F2B6-44B3-A5D2-E81C110B8E24}">
      <dsp:nvSpPr>
        <dsp:cNvPr id="0" name=""/>
        <dsp:cNvSpPr/>
      </dsp:nvSpPr>
      <dsp:spPr>
        <a:xfrm>
          <a:off x="3364992" y="2533"/>
          <a:ext cx="3785616" cy="16722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baseline="0" dirty="0" err="1" smtClean="0"/>
            <a:t>Мұхит</a:t>
          </a:r>
          <a:r>
            <a:rPr lang="ru-RU" sz="2100" b="0" i="0" kern="1200" baseline="0" dirty="0" smtClean="0"/>
            <a:t> </a:t>
          </a:r>
          <a:r>
            <a:rPr lang="ru-RU" sz="2100" b="0" i="0" kern="1200" baseline="0" dirty="0" err="1" smtClean="0"/>
            <a:t>халықтары</a:t>
          </a:r>
          <a:r>
            <a:rPr lang="ru-RU" sz="2100" b="0" i="0" kern="1200" baseline="0" dirty="0" smtClean="0"/>
            <a:t> — </a:t>
          </a:r>
          <a:r>
            <a:rPr lang="ru-RU" sz="2100" b="1" i="0" kern="1200" baseline="0" dirty="0" err="1" smtClean="0"/>
            <a:t>әлемдегі</a:t>
          </a:r>
          <a:r>
            <a:rPr lang="ru-RU" sz="2100" b="1" i="0" kern="1200" baseline="0" dirty="0" smtClean="0"/>
            <a:t> </a:t>
          </a:r>
          <a:r>
            <a:rPr lang="ru-RU" sz="2100" b="1" i="0" kern="1200" baseline="0" dirty="0" err="1" smtClean="0"/>
            <a:t>ең</a:t>
          </a:r>
          <a:r>
            <a:rPr lang="ru-RU" sz="2100" b="1" i="0" kern="1200" baseline="0" dirty="0" smtClean="0"/>
            <a:t> </a:t>
          </a:r>
          <a:r>
            <a:rPr lang="ru-RU" sz="2100" b="1" i="0" kern="1200" baseline="0" dirty="0" err="1" smtClean="0"/>
            <a:t>алшақ</a:t>
          </a:r>
          <a:r>
            <a:rPr lang="ru-RU" sz="2100" b="1" i="0" kern="1200" baseline="0" dirty="0" smtClean="0"/>
            <a:t> </a:t>
          </a:r>
          <a:r>
            <a:rPr lang="ru-RU" sz="2100" b="1" i="0" kern="1200" baseline="0" dirty="0" err="1" smtClean="0"/>
            <a:t>қоныстанған</a:t>
          </a:r>
          <a:r>
            <a:rPr lang="ru-RU" sz="2100" b="1" i="0" kern="1200" baseline="0" dirty="0" smtClean="0"/>
            <a:t>, </a:t>
          </a:r>
          <a:r>
            <a:rPr lang="ru-RU" sz="2100" b="1" i="0" kern="1200" baseline="0" dirty="0" err="1" smtClean="0"/>
            <a:t>бірақ</a:t>
          </a:r>
          <a:r>
            <a:rPr lang="ru-RU" sz="2100" b="1" i="0" kern="1200" baseline="0" dirty="0" smtClean="0"/>
            <a:t> </a:t>
          </a:r>
          <a:r>
            <a:rPr lang="ru-RU" sz="2100" b="1" i="0" kern="1200" baseline="0" dirty="0" err="1" smtClean="0"/>
            <a:t>ең</a:t>
          </a:r>
          <a:r>
            <a:rPr lang="ru-RU" sz="2100" b="1" i="0" kern="1200" baseline="0" dirty="0" smtClean="0"/>
            <a:t> </a:t>
          </a:r>
          <a:r>
            <a:rPr lang="ru-RU" sz="2100" b="1" i="0" kern="1200" baseline="0" dirty="0" err="1" smtClean="0"/>
            <a:t>тығыз</a:t>
          </a:r>
          <a:r>
            <a:rPr lang="ru-RU" sz="2100" b="1" i="0" kern="1200" baseline="0" dirty="0" smtClean="0"/>
            <a:t> мәдени </a:t>
          </a:r>
          <a:r>
            <a:rPr lang="ru-RU" sz="2100" b="1" i="0" kern="1200" baseline="0" dirty="0" err="1" smtClean="0"/>
            <a:t>байланысы</a:t>
          </a:r>
          <a:r>
            <a:rPr lang="ru-RU" sz="2100" b="1" i="0" kern="1200" baseline="0" dirty="0" smtClean="0"/>
            <a:t> бар</a:t>
          </a:r>
          <a:r>
            <a:rPr lang="ru-RU" sz="2100" b="0" i="0" kern="1200" baseline="0" dirty="0" smtClean="0"/>
            <a:t> </a:t>
          </a:r>
          <a:r>
            <a:rPr lang="ru-RU" sz="2100" b="0" i="0" kern="1200" baseline="0" dirty="0" err="1" smtClean="0"/>
            <a:t>халықтар</a:t>
          </a:r>
          <a:endParaRPr lang="ru-RU" sz="2100" kern="1200" dirty="0"/>
        </a:p>
      </dsp:txBody>
      <dsp:txXfrm>
        <a:off x="3446625" y="84166"/>
        <a:ext cx="3622350" cy="1508997"/>
      </dsp:txXfrm>
    </dsp:sp>
    <dsp:sp modelId="{27D80481-D28A-4223-9E62-745B5526C277}">
      <dsp:nvSpPr>
        <dsp:cNvPr id="0" name=""/>
        <dsp:cNvSpPr/>
      </dsp:nvSpPr>
      <dsp:spPr>
        <a:xfrm>
          <a:off x="3364992" y="1758410"/>
          <a:ext cx="3785616" cy="16722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baseline="0" smtClean="0"/>
            <a:t>25,000+ арал, бірақ </a:t>
          </a:r>
          <a:r>
            <a:rPr lang="ru-RU" sz="2100" b="1" i="0" kern="1200" baseline="0" smtClean="0"/>
            <a:t>ортақ мифология, тілді түйсіну, рулық байланыс</a:t>
          </a:r>
          <a:r>
            <a:rPr lang="ru-RU" sz="2100" b="0" i="0" kern="1200" baseline="0" smtClean="0"/>
            <a:t> сақталған</a:t>
          </a:r>
          <a:endParaRPr lang="ru-RU" sz="2100" kern="1200"/>
        </a:p>
      </dsp:txBody>
      <dsp:txXfrm>
        <a:off x="3446625" y="1840043"/>
        <a:ext cx="3622350" cy="1508997"/>
      </dsp:txXfrm>
    </dsp:sp>
    <dsp:sp modelId="{DF0AF614-7AA9-41C6-9E5C-2A79960499B6}">
      <dsp:nvSpPr>
        <dsp:cNvPr id="0" name=""/>
        <dsp:cNvSpPr/>
      </dsp:nvSpPr>
      <dsp:spPr>
        <a:xfrm>
          <a:off x="3364992" y="3514286"/>
          <a:ext cx="3785616" cy="16722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i="0" kern="1200" baseline="0" smtClean="0"/>
            <a:t>Аралдан аралға </a:t>
          </a:r>
          <a:r>
            <a:rPr lang="ru-RU" sz="2100" b="1" i="0" kern="1200" baseline="0" smtClean="0"/>
            <a:t>аяқпен жүзу (вака)</a:t>
          </a:r>
          <a:r>
            <a:rPr lang="ru-RU" sz="2100" b="0" i="0" kern="1200" baseline="0" smtClean="0"/>
            <a:t> арқылы мыңдаған км-ге дейін барған — еш карта, компассыз!</a:t>
          </a:r>
          <a:endParaRPr lang="ru-RU" sz="2100" kern="1200"/>
        </a:p>
      </dsp:txBody>
      <dsp:txXfrm>
        <a:off x="3446625" y="3595919"/>
        <a:ext cx="3622350" cy="1508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54359-E391-49A5-B371-650E0B4D685C}">
      <dsp:nvSpPr>
        <dsp:cNvPr id="0" name=""/>
        <dsp:cNvSpPr/>
      </dsp:nvSpPr>
      <dsp:spPr>
        <a:xfrm>
          <a:off x="1283" y="924117"/>
          <a:ext cx="2503103" cy="2503103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754" tIns="22860" rIns="137754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Австралияның байырғы халқы – аборигендер:</a:t>
          </a:r>
          <a:endParaRPr lang="ru-RU" sz="1800" kern="1200"/>
        </a:p>
      </dsp:txBody>
      <dsp:txXfrm>
        <a:off x="367854" y="1290688"/>
        <a:ext cx="1769961" cy="1769961"/>
      </dsp:txXfrm>
    </dsp:sp>
    <dsp:sp modelId="{B7D3DD6D-EDB7-4359-96E3-A54C63D70733}">
      <dsp:nvSpPr>
        <dsp:cNvPr id="0" name=""/>
        <dsp:cNvSpPr/>
      </dsp:nvSpPr>
      <dsp:spPr>
        <a:xfrm>
          <a:off x="2003766" y="924117"/>
          <a:ext cx="2503103" cy="2503103"/>
        </a:xfrm>
        <a:prstGeom prst="ellipse">
          <a:avLst/>
        </a:prstGeom>
        <a:solidFill>
          <a:schemeClr val="accent1">
            <a:shade val="80000"/>
            <a:alpha val="50000"/>
            <a:hueOff val="140354"/>
            <a:satOff val="1034"/>
            <a:lumOff val="12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754" tIns="22860" rIns="137754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50 000 жылдан астам уақыт өмір сүріп келе жатқан ең көне мәдениет</a:t>
          </a:r>
          <a:endParaRPr lang="ru-RU" sz="1800" kern="1200"/>
        </a:p>
      </dsp:txBody>
      <dsp:txXfrm>
        <a:off x="2370337" y="1290688"/>
        <a:ext cx="1769961" cy="1769961"/>
      </dsp:txXfrm>
    </dsp:sp>
    <dsp:sp modelId="{2A260FF8-2AC8-495E-B009-A6CE751DD425}">
      <dsp:nvSpPr>
        <dsp:cNvPr id="0" name=""/>
        <dsp:cNvSpPr/>
      </dsp:nvSpPr>
      <dsp:spPr>
        <a:xfrm>
          <a:off x="4006248" y="924117"/>
          <a:ext cx="2503103" cy="2503103"/>
        </a:xfrm>
        <a:prstGeom prst="ellipse">
          <a:avLst/>
        </a:prstGeom>
        <a:solidFill>
          <a:schemeClr val="accent1">
            <a:shade val="80000"/>
            <a:alpha val="50000"/>
            <a:hueOff val="280707"/>
            <a:satOff val="2069"/>
            <a:lumOff val="245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754" tIns="22860" rIns="137754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“</a:t>
          </a:r>
          <a:r>
            <a:rPr lang="en-US" sz="1800" kern="1200" smtClean="0"/>
            <a:t>Dreamtime” (</a:t>
          </a:r>
          <a:r>
            <a:rPr lang="ru-RU" sz="1800" kern="1200" smtClean="0"/>
            <a:t>Түс уақыты) концепциясы</a:t>
          </a:r>
          <a:endParaRPr lang="ru-RU" sz="1800" kern="1200"/>
        </a:p>
      </dsp:txBody>
      <dsp:txXfrm>
        <a:off x="4372819" y="1290688"/>
        <a:ext cx="1769961" cy="1769961"/>
      </dsp:txXfrm>
    </dsp:sp>
    <dsp:sp modelId="{A2ACA1BC-6B63-4BF0-80D3-069CECD6B392}">
      <dsp:nvSpPr>
        <dsp:cNvPr id="0" name=""/>
        <dsp:cNvSpPr/>
      </dsp:nvSpPr>
      <dsp:spPr>
        <a:xfrm>
          <a:off x="6008730" y="924117"/>
          <a:ext cx="2503103" cy="2503103"/>
        </a:xfrm>
        <a:prstGeom prst="ellipse">
          <a:avLst/>
        </a:prstGeom>
        <a:solidFill>
          <a:schemeClr val="accent1">
            <a:shade val="80000"/>
            <a:alpha val="50000"/>
            <a:hueOff val="280707"/>
            <a:satOff val="2069"/>
            <a:lumOff val="245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754" tIns="22860" rIns="137754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Рулық қоғам құрылымы, ата-баба культі</a:t>
          </a:r>
          <a:endParaRPr lang="ru-RU" sz="1800" kern="1200"/>
        </a:p>
      </dsp:txBody>
      <dsp:txXfrm>
        <a:off x="6375301" y="1290688"/>
        <a:ext cx="1769961" cy="1769961"/>
      </dsp:txXfrm>
    </dsp:sp>
    <dsp:sp modelId="{29FC1267-B5DC-4D8A-827D-1A933CCB4752}">
      <dsp:nvSpPr>
        <dsp:cNvPr id="0" name=""/>
        <dsp:cNvSpPr/>
      </dsp:nvSpPr>
      <dsp:spPr>
        <a:xfrm>
          <a:off x="8011213" y="924117"/>
          <a:ext cx="2503103" cy="2503103"/>
        </a:xfrm>
        <a:prstGeom prst="ellipse">
          <a:avLst/>
        </a:prstGeom>
        <a:solidFill>
          <a:schemeClr val="accent1">
            <a:shade val="80000"/>
            <a:alpha val="50000"/>
            <a:hueOff val="140354"/>
            <a:satOff val="1034"/>
            <a:lumOff val="12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754" tIns="22860" rIns="137754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Сурет өнері мен ән айту – білімді жеткізудің жолы</a:t>
          </a:r>
          <a:endParaRPr lang="ru-RU" sz="1800" kern="1200"/>
        </a:p>
      </dsp:txBody>
      <dsp:txXfrm>
        <a:off x="8377784" y="1290688"/>
        <a:ext cx="1769961" cy="17699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58D26-23B0-4348-AB95-FA26D68BB377}">
      <dsp:nvSpPr>
        <dsp:cNvPr id="0" name=""/>
        <dsp:cNvSpPr/>
      </dsp:nvSpPr>
      <dsp:spPr>
        <a:xfrm>
          <a:off x="0" y="6826"/>
          <a:ext cx="10515600" cy="7915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/>
            <a:t>Мәдени және тілдік күрделілік:</a:t>
          </a:r>
          <a:endParaRPr lang="ru-RU" sz="3300" kern="1200" dirty="0"/>
        </a:p>
      </dsp:txBody>
      <dsp:txXfrm>
        <a:off x="38638" y="45464"/>
        <a:ext cx="10438324" cy="714229"/>
      </dsp:txXfrm>
    </dsp:sp>
    <dsp:sp modelId="{A707C825-AE23-4696-9BA1-85228E777E9F}">
      <dsp:nvSpPr>
        <dsp:cNvPr id="0" name=""/>
        <dsp:cNvSpPr/>
      </dsp:nvSpPr>
      <dsp:spPr>
        <a:xfrm>
          <a:off x="0" y="893371"/>
          <a:ext cx="10515600" cy="7915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smtClean="0"/>
            <a:t>800-ден астам тіл сөйлейтін этностар</a:t>
          </a:r>
          <a:endParaRPr lang="ru-RU" sz="3300" kern="1200"/>
        </a:p>
      </dsp:txBody>
      <dsp:txXfrm>
        <a:off x="38638" y="932009"/>
        <a:ext cx="10438324" cy="714229"/>
      </dsp:txXfrm>
    </dsp:sp>
    <dsp:sp modelId="{04BBE405-3A30-4120-AAF4-7933EF502CA9}">
      <dsp:nvSpPr>
        <dsp:cNvPr id="0" name=""/>
        <dsp:cNvSpPr/>
      </dsp:nvSpPr>
      <dsp:spPr>
        <a:xfrm>
          <a:off x="0" y="1779916"/>
          <a:ext cx="10515600" cy="7915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smtClean="0"/>
            <a:t>Таулы және жағалаулық мәдени айырмашылық</a:t>
          </a:r>
          <a:endParaRPr lang="ru-RU" sz="3300" kern="1200"/>
        </a:p>
      </dsp:txBody>
      <dsp:txXfrm>
        <a:off x="38638" y="1818554"/>
        <a:ext cx="10438324" cy="714229"/>
      </dsp:txXfrm>
    </dsp:sp>
    <dsp:sp modelId="{615CEF80-D33E-421A-BB94-8152101296CD}">
      <dsp:nvSpPr>
        <dsp:cNvPr id="0" name=""/>
        <dsp:cNvSpPr/>
      </dsp:nvSpPr>
      <dsp:spPr>
        <a:xfrm>
          <a:off x="0" y="2666461"/>
          <a:ext cx="10515600" cy="7915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smtClean="0"/>
            <a:t>Рулық ұйымдар, соғыс және одақ құру дәстүрлері</a:t>
          </a:r>
          <a:endParaRPr lang="ru-RU" sz="3300" kern="1200"/>
        </a:p>
      </dsp:txBody>
      <dsp:txXfrm>
        <a:off x="38638" y="2705099"/>
        <a:ext cx="10438324" cy="714229"/>
      </dsp:txXfrm>
    </dsp:sp>
    <dsp:sp modelId="{DAF439AB-CE92-4FA5-9BA4-10B33F7113A3}">
      <dsp:nvSpPr>
        <dsp:cNvPr id="0" name=""/>
        <dsp:cNvSpPr/>
      </dsp:nvSpPr>
      <dsp:spPr>
        <a:xfrm>
          <a:off x="0" y="3553006"/>
          <a:ext cx="10515600" cy="7915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smtClean="0"/>
            <a:t>Рухани практикалар: шамандар, рәсімдер</a:t>
          </a:r>
          <a:endParaRPr lang="ru-RU" sz="3300" kern="1200"/>
        </a:p>
      </dsp:txBody>
      <dsp:txXfrm>
        <a:off x="38638" y="3591644"/>
        <a:ext cx="10438324" cy="7142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2E0E0-FF6D-4E55-89DE-14CF84CCEF97}">
      <dsp:nvSpPr>
        <dsp:cNvPr id="0" name=""/>
        <dsp:cNvSpPr/>
      </dsp:nvSpPr>
      <dsp:spPr>
        <a:xfrm>
          <a:off x="0" y="1029247"/>
          <a:ext cx="7045779" cy="1372329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A4DAE-0612-4F05-9DBD-C75557D9D88E}">
      <dsp:nvSpPr>
        <dsp:cNvPr id="0" name=""/>
        <dsp:cNvSpPr/>
      </dsp:nvSpPr>
      <dsp:spPr>
        <a:xfrm>
          <a:off x="2786" y="0"/>
          <a:ext cx="1218389" cy="1372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Этнограф </a:t>
          </a:r>
          <a:r>
            <a:rPr lang="en-US" sz="1200" kern="1200" smtClean="0"/>
            <a:t>James Cox </a:t>
          </a:r>
          <a:r>
            <a:rPr lang="ru-RU" sz="1200" kern="1200" smtClean="0"/>
            <a:t>және антрополог </a:t>
          </a:r>
          <a:r>
            <a:rPr lang="en-US" sz="1200" kern="1200" smtClean="0"/>
            <a:t>W.E.H. Stanner </a:t>
          </a:r>
          <a:r>
            <a:rPr lang="ru-RU" sz="1200" kern="1200" smtClean="0"/>
            <a:t>еңбектерінде:</a:t>
          </a:r>
          <a:endParaRPr lang="ru-RU" sz="1200" kern="1200"/>
        </a:p>
      </dsp:txBody>
      <dsp:txXfrm>
        <a:off x="2786" y="0"/>
        <a:ext cx="1218389" cy="1372329"/>
      </dsp:txXfrm>
    </dsp:sp>
    <dsp:sp modelId="{07A8EED7-A6D2-4C70-88B5-906AC572AA1F}">
      <dsp:nvSpPr>
        <dsp:cNvPr id="0" name=""/>
        <dsp:cNvSpPr/>
      </dsp:nvSpPr>
      <dsp:spPr>
        <a:xfrm>
          <a:off x="440440" y="1543870"/>
          <a:ext cx="343082" cy="3430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A3F78-46E1-4C6C-B251-58B5FA2E8300}">
      <dsp:nvSpPr>
        <dsp:cNvPr id="0" name=""/>
        <dsp:cNvSpPr/>
      </dsp:nvSpPr>
      <dsp:spPr>
        <a:xfrm>
          <a:off x="1282096" y="2058494"/>
          <a:ext cx="1218389" cy="1372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Жаратылыс уақыты – әлем, тау, өзен, жануар, адам – бәрі сол кезде пайда болды</a:t>
          </a:r>
          <a:endParaRPr lang="ru-RU" sz="1200" kern="1200"/>
        </a:p>
      </dsp:txBody>
      <dsp:txXfrm>
        <a:off x="1282096" y="2058494"/>
        <a:ext cx="1218389" cy="1372329"/>
      </dsp:txXfrm>
    </dsp:sp>
    <dsp:sp modelId="{7142C51C-D66D-461F-899C-29366D73134B}">
      <dsp:nvSpPr>
        <dsp:cNvPr id="0" name=""/>
        <dsp:cNvSpPr/>
      </dsp:nvSpPr>
      <dsp:spPr>
        <a:xfrm>
          <a:off x="1719749" y="1543870"/>
          <a:ext cx="343082" cy="343082"/>
        </a:xfrm>
        <a:prstGeom prst="ellipse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9AD74-A8DB-4711-906B-18D2FB30060E}">
      <dsp:nvSpPr>
        <dsp:cNvPr id="0" name=""/>
        <dsp:cNvSpPr/>
      </dsp:nvSpPr>
      <dsp:spPr>
        <a:xfrm>
          <a:off x="2561405" y="0"/>
          <a:ext cx="1218389" cy="1372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Құдайлар мен рухани тіршілік иелері – жерді “жүріп өтіп”, оны пішіндеген</a:t>
          </a:r>
          <a:endParaRPr lang="ru-RU" sz="1200" kern="1200"/>
        </a:p>
      </dsp:txBody>
      <dsp:txXfrm>
        <a:off x="2561405" y="0"/>
        <a:ext cx="1218389" cy="1372329"/>
      </dsp:txXfrm>
    </dsp:sp>
    <dsp:sp modelId="{65D21DE7-4BB5-4F02-BADA-F5B7BCFFDDBD}">
      <dsp:nvSpPr>
        <dsp:cNvPr id="0" name=""/>
        <dsp:cNvSpPr/>
      </dsp:nvSpPr>
      <dsp:spPr>
        <a:xfrm>
          <a:off x="2999059" y="1543870"/>
          <a:ext cx="343082" cy="343082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4B171-7EB1-4EA4-8817-38C00A484B9F}">
      <dsp:nvSpPr>
        <dsp:cNvPr id="0" name=""/>
        <dsp:cNvSpPr/>
      </dsp:nvSpPr>
      <dsp:spPr>
        <a:xfrm>
          <a:off x="3840715" y="2058494"/>
          <a:ext cx="1218389" cy="1372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Заң мен тәртіп – кім кіммен үйлене алады, кім қайда тұрады – бәрін </a:t>
          </a:r>
          <a:r>
            <a:rPr lang="en-US" sz="1200" kern="1200" smtClean="0"/>
            <a:t>Dreamtime </a:t>
          </a:r>
          <a:r>
            <a:rPr lang="ru-RU" sz="1200" kern="1200" smtClean="0"/>
            <a:t>белгілеген</a:t>
          </a:r>
          <a:endParaRPr lang="ru-RU" sz="1200" kern="1200"/>
        </a:p>
      </dsp:txBody>
      <dsp:txXfrm>
        <a:off x="3840715" y="2058494"/>
        <a:ext cx="1218389" cy="1372329"/>
      </dsp:txXfrm>
    </dsp:sp>
    <dsp:sp modelId="{13481526-1F85-4CEC-9D79-59C0FB7A4A47}">
      <dsp:nvSpPr>
        <dsp:cNvPr id="0" name=""/>
        <dsp:cNvSpPr/>
      </dsp:nvSpPr>
      <dsp:spPr>
        <a:xfrm>
          <a:off x="4278368" y="1543870"/>
          <a:ext cx="343082" cy="343082"/>
        </a:xfrm>
        <a:prstGeom prst="ellipse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218E9-715F-4F6A-9951-2160C02B5A09}">
      <dsp:nvSpPr>
        <dsp:cNvPr id="0" name=""/>
        <dsp:cNvSpPr/>
      </dsp:nvSpPr>
      <dsp:spPr>
        <a:xfrm>
          <a:off x="5120024" y="0"/>
          <a:ext cx="1218389" cy="1372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Киелі география – әр жердің өз “тарихы” бар (мысалы: бір шоқы – бір рухтың ізі)</a:t>
          </a:r>
          <a:endParaRPr lang="ru-RU" sz="1200" kern="1200"/>
        </a:p>
      </dsp:txBody>
      <dsp:txXfrm>
        <a:off x="5120024" y="0"/>
        <a:ext cx="1218389" cy="1372329"/>
      </dsp:txXfrm>
    </dsp:sp>
    <dsp:sp modelId="{3B7F9479-68AD-4926-9654-896314CFA631}">
      <dsp:nvSpPr>
        <dsp:cNvPr id="0" name=""/>
        <dsp:cNvSpPr/>
      </dsp:nvSpPr>
      <dsp:spPr>
        <a:xfrm>
          <a:off x="5557678" y="1543870"/>
          <a:ext cx="343082" cy="343082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3EE01-CB1B-4E56-95FA-4503DD2CAF7C}">
      <dsp:nvSpPr>
        <dsp:cNvPr id="0" name=""/>
        <dsp:cNvSpPr/>
      </dsp:nvSpPr>
      <dsp:spPr>
        <a:xfrm>
          <a:off x="632470" y="281410"/>
          <a:ext cx="4551397" cy="4094945"/>
        </a:xfrm>
        <a:prstGeom prst="pie">
          <a:avLst>
            <a:gd name="adj1" fmla="val 16200000"/>
            <a:gd name="adj2" fmla="val 2052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err="1" smtClean="0"/>
            <a:t>Теңіз</a:t>
          </a:r>
          <a:r>
            <a:rPr lang="ru-RU" sz="1300" b="1" kern="1200" dirty="0" smtClean="0"/>
            <a:t> </a:t>
          </a:r>
          <a:r>
            <a:rPr lang="ru-RU" sz="1300" b="1" kern="1200" dirty="0" err="1" smtClean="0"/>
            <a:t>өркениеті</a:t>
          </a:r>
          <a:r>
            <a:rPr lang="ru-RU" sz="1300" b="1" kern="1200" dirty="0" smtClean="0"/>
            <a:t> мен </a:t>
          </a:r>
          <a:r>
            <a:rPr lang="ru-RU" sz="1300" b="1" kern="1200" dirty="0" err="1" smtClean="0"/>
            <a:t>ру-тайпалық</a:t>
          </a:r>
          <a:r>
            <a:rPr lang="ru-RU" sz="1300" b="1" kern="1200" dirty="0" smtClean="0"/>
            <a:t> </a:t>
          </a:r>
          <a:r>
            <a:rPr lang="ru-RU" sz="1300" b="1" kern="1200" dirty="0" err="1" smtClean="0"/>
            <a:t>құрылым</a:t>
          </a:r>
          <a:r>
            <a:rPr lang="ru-RU" sz="1300" b="1" kern="1200" dirty="0" smtClean="0"/>
            <a:t>:</a:t>
          </a:r>
          <a:endParaRPr lang="ru-RU" sz="1300" kern="1200" dirty="0"/>
        </a:p>
      </dsp:txBody>
      <dsp:txXfrm>
        <a:off x="2965603" y="893214"/>
        <a:ext cx="1544224" cy="950612"/>
      </dsp:txXfrm>
    </dsp:sp>
    <dsp:sp modelId="{26C120F5-A54C-45A7-B5C6-BFDEFB04D7D1}">
      <dsp:nvSpPr>
        <dsp:cNvPr id="0" name=""/>
        <dsp:cNvSpPr/>
      </dsp:nvSpPr>
      <dsp:spPr>
        <a:xfrm>
          <a:off x="733811" y="492726"/>
          <a:ext cx="4064219" cy="4064219"/>
        </a:xfrm>
        <a:prstGeom prst="pie">
          <a:avLst>
            <a:gd name="adj1" fmla="val 20520000"/>
            <a:gd name="adj2" fmla="val 324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“Гапа” – туыстық пен иерархия жүйесі</a:t>
          </a:r>
          <a:endParaRPr lang="ru-RU" sz="1300" kern="1200"/>
        </a:p>
      </dsp:txBody>
      <dsp:txXfrm>
        <a:off x="3390069" y="2331302"/>
        <a:ext cx="1209589" cy="1020893"/>
      </dsp:txXfrm>
    </dsp:sp>
    <dsp:sp modelId="{CA88B431-BDFA-484B-95A3-215D849D4296}">
      <dsp:nvSpPr>
        <dsp:cNvPr id="0" name=""/>
        <dsp:cNvSpPr/>
      </dsp:nvSpPr>
      <dsp:spPr>
        <a:xfrm>
          <a:off x="733811" y="492726"/>
          <a:ext cx="4064219" cy="4064219"/>
        </a:xfrm>
        <a:prstGeom prst="pie">
          <a:avLst>
            <a:gd name="adj1" fmla="val 3240000"/>
            <a:gd name="adj2" fmla="val 756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Ата-бабаларға табыну, мұрагерлік құқығы</a:t>
          </a:r>
          <a:endParaRPr lang="ru-RU" sz="1300" kern="1200"/>
        </a:p>
      </dsp:txBody>
      <dsp:txXfrm>
        <a:off x="2040167" y="3540891"/>
        <a:ext cx="1451507" cy="870904"/>
      </dsp:txXfrm>
    </dsp:sp>
    <dsp:sp modelId="{B9D15421-2149-4DE8-8BB6-D6E221383FAE}">
      <dsp:nvSpPr>
        <dsp:cNvPr id="0" name=""/>
        <dsp:cNvSpPr/>
      </dsp:nvSpPr>
      <dsp:spPr>
        <a:xfrm>
          <a:off x="733811" y="492726"/>
          <a:ext cx="4064219" cy="4064219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Канолармен жүзу, жұлдыз бойынша навигация</a:t>
          </a:r>
          <a:endParaRPr lang="ru-RU" sz="1300" kern="1200"/>
        </a:p>
      </dsp:txBody>
      <dsp:txXfrm>
        <a:off x="927345" y="2331302"/>
        <a:ext cx="1209589" cy="1020893"/>
      </dsp:txXfrm>
    </dsp:sp>
    <dsp:sp modelId="{B26D7652-2D8A-4AE3-87A3-117ED9111F1E}">
      <dsp:nvSpPr>
        <dsp:cNvPr id="0" name=""/>
        <dsp:cNvSpPr/>
      </dsp:nvSpPr>
      <dsp:spPr>
        <a:xfrm>
          <a:off x="733811" y="492726"/>
          <a:ext cx="4064219" cy="4064219"/>
        </a:xfrm>
        <a:prstGeom prst="pie">
          <a:avLst>
            <a:gd name="adj1" fmla="val 11880000"/>
            <a:gd name="adj2" fmla="val 1620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Мифологиялық әңгімелерде Тәңірлер мен табиғат күштері бейнеленеді</a:t>
          </a:r>
          <a:endParaRPr lang="ru-RU" sz="1300" kern="1200"/>
        </a:p>
      </dsp:txBody>
      <dsp:txXfrm>
        <a:off x="1326510" y="1112036"/>
        <a:ext cx="1378931" cy="9434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8FA22-23CD-4C7C-A526-EFB48D9A97BD}">
      <dsp:nvSpPr>
        <dsp:cNvPr id="0" name=""/>
        <dsp:cNvSpPr/>
      </dsp:nvSpPr>
      <dsp:spPr>
        <a:xfrm>
          <a:off x="540833" y="705"/>
          <a:ext cx="869985" cy="8699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D1DA9BF-F329-44E8-A4C8-64661D27C5D5}">
      <dsp:nvSpPr>
        <dsp:cNvPr id="0" name=""/>
        <dsp:cNvSpPr/>
      </dsp:nvSpPr>
      <dsp:spPr>
        <a:xfrm>
          <a:off x="975826" y="705"/>
          <a:ext cx="4641690" cy="86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Рухани күш пен әлеуметтік құрылым:</a:t>
          </a:r>
          <a:endParaRPr lang="ru-RU" sz="2800" kern="1200"/>
        </a:p>
      </dsp:txBody>
      <dsp:txXfrm>
        <a:off x="975826" y="705"/>
        <a:ext cx="4641690" cy="869985"/>
      </dsp:txXfrm>
    </dsp:sp>
    <dsp:sp modelId="{AD89BD06-B075-4987-BD81-3EB585107097}">
      <dsp:nvSpPr>
        <dsp:cNvPr id="0" name=""/>
        <dsp:cNvSpPr/>
      </dsp:nvSpPr>
      <dsp:spPr>
        <a:xfrm>
          <a:off x="540833" y="870690"/>
          <a:ext cx="869985" cy="8699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B7D39C0-B1A9-4BAD-886E-A7B2BFD42744}">
      <dsp:nvSpPr>
        <dsp:cNvPr id="0" name=""/>
        <dsp:cNvSpPr/>
      </dsp:nvSpPr>
      <dsp:spPr>
        <a:xfrm>
          <a:off x="975826" y="870690"/>
          <a:ext cx="4641690" cy="86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Тайпалық</a:t>
          </a:r>
          <a:r>
            <a:rPr lang="ru-RU" sz="2800" kern="1200" dirty="0" smtClean="0"/>
            <a:t> иерархия: “</a:t>
          </a:r>
          <a:r>
            <a:rPr lang="ru-RU" sz="2800" kern="1200" dirty="0" err="1" smtClean="0"/>
            <a:t>үлкен</a:t>
          </a:r>
          <a:r>
            <a:rPr lang="ru-RU" sz="2800" kern="1200" dirty="0" smtClean="0"/>
            <a:t> адамдар”, </a:t>
          </a:r>
          <a:r>
            <a:rPr lang="ru-RU" sz="2800" kern="1200" dirty="0" err="1" smtClean="0"/>
            <a:t>беделді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көсемдер</a:t>
          </a:r>
          <a:endParaRPr lang="ru-RU" sz="2800" kern="1200" dirty="0"/>
        </a:p>
      </dsp:txBody>
      <dsp:txXfrm>
        <a:off x="975826" y="870690"/>
        <a:ext cx="4641690" cy="869985"/>
      </dsp:txXfrm>
    </dsp:sp>
    <dsp:sp modelId="{FDF71BBA-8435-48BC-9029-17245EC20B24}">
      <dsp:nvSpPr>
        <dsp:cNvPr id="0" name=""/>
        <dsp:cNvSpPr/>
      </dsp:nvSpPr>
      <dsp:spPr>
        <a:xfrm>
          <a:off x="540833" y="1740676"/>
          <a:ext cx="869985" cy="8699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4358C1B-6106-4726-8C16-5C1690B6F40E}">
      <dsp:nvSpPr>
        <dsp:cNvPr id="0" name=""/>
        <dsp:cNvSpPr/>
      </dsp:nvSpPr>
      <dsp:spPr>
        <a:xfrm>
          <a:off x="975826" y="1740676"/>
          <a:ext cx="4641690" cy="86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Тотемдік жануарлар мен рухтар</a:t>
          </a:r>
          <a:endParaRPr lang="ru-RU" sz="2800" kern="1200"/>
        </a:p>
      </dsp:txBody>
      <dsp:txXfrm>
        <a:off x="975826" y="1740676"/>
        <a:ext cx="4641690" cy="869985"/>
      </dsp:txXfrm>
    </dsp:sp>
    <dsp:sp modelId="{5CB6C23D-143C-4457-A5AF-2BC4C27CD772}">
      <dsp:nvSpPr>
        <dsp:cNvPr id="0" name=""/>
        <dsp:cNvSpPr/>
      </dsp:nvSpPr>
      <dsp:spPr>
        <a:xfrm>
          <a:off x="540833" y="2610661"/>
          <a:ext cx="869985" cy="8699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334CAB0-DF88-4E48-803C-6389DADABD12}">
      <dsp:nvSpPr>
        <dsp:cNvPr id="0" name=""/>
        <dsp:cNvSpPr/>
      </dsp:nvSpPr>
      <dsp:spPr>
        <a:xfrm>
          <a:off x="975826" y="2610661"/>
          <a:ext cx="4641690" cy="86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Символдық әрекеттер: инициациялар, киелі орындар</a:t>
          </a:r>
          <a:endParaRPr lang="ru-RU" sz="2800" kern="1200"/>
        </a:p>
      </dsp:txBody>
      <dsp:txXfrm>
        <a:off x="975826" y="2610661"/>
        <a:ext cx="4641690" cy="869985"/>
      </dsp:txXfrm>
    </dsp:sp>
    <dsp:sp modelId="{7C10134E-9DB4-4BA8-AC2B-E75F8654F759}">
      <dsp:nvSpPr>
        <dsp:cNvPr id="0" name=""/>
        <dsp:cNvSpPr/>
      </dsp:nvSpPr>
      <dsp:spPr>
        <a:xfrm>
          <a:off x="540833" y="3480647"/>
          <a:ext cx="869985" cy="8699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89CBD11-B7F9-47B2-9D07-269650C4DC53}">
      <dsp:nvSpPr>
        <dsp:cNvPr id="0" name=""/>
        <dsp:cNvSpPr/>
      </dsp:nvSpPr>
      <dsp:spPr>
        <a:xfrm>
          <a:off x="975826" y="3480647"/>
          <a:ext cx="4641690" cy="86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Ата</a:t>
          </a:r>
          <a:r>
            <a:rPr lang="ru-RU" sz="2800" kern="1200" dirty="0" smtClean="0"/>
            <a:t>-баба </a:t>
          </a:r>
          <a:r>
            <a:rPr lang="ru-RU" sz="2800" kern="1200" dirty="0" err="1" smtClean="0"/>
            <a:t>рухтарына</a:t>
          </a:r>
          <a:r>
            <a:rPr lang="ru-RU" sz="2800" kern="1200" dirty="0" smtClean="0"/>
            <a:t> сену және </a:t>
          </a:r>
          <a:r>
            <a:rPr lang="ru-RU" sz="2800" kern="1200" dirty="0" err="1" smtClean="0"/>
            <a:t>олармен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байланыс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орнату</a:t>
          </a:r>
          <a:endParaRPr lang="ru-RU" sz="2800" kern="1200" dirty="0"/>
        </a:p>
      </dsp:txBody>
      <dsp:txXfrm>
        <a:off x="975826" y="3480647"/>
        <a:ext cx="4641690" cy="8699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A9D5A-39AB-4C0D-AF57-7A76E975108D}">
      <dsp:nvSpPr>
        <dsp:cNvPr id="0" name=""/>
        <dsp:cNvSpPr/>
      </dsp:nvSpPr>
      <dsp:spPr>
        <a:xfrm>
          <a:off x="1457939" y="159"/>
          <a:ext cx="8114266" cy="737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Ауызша мәдениет – басты мұра:</a:t>
          </a:r>
          <a:endParaRPr lang="ru-RU" sz="2100" kern="1200" dirty="0"/>
        </a:p>
      </dsp:txBody>
      <dsp:txXfrm>
        <a:off x="1457939" y="159"/>
        <a:ext cx="8114266" cy="737660"/>
      </dsp:txXfrm>
    </dsp:sp>
    <dsp:sp modelId="{77722811-ABC3-4AD1-B5BC-7038736D4E7F}">
      <dsp:nvSpPr>
        <dsp:cNvPr id="0" name=""/>
        <dsp:cNvSpPr/>
      </dsp:nvSpPr>
      <dsp:spPr>
        <a:xfrm>
          <a:off x="1457939" y="737820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554198-9D27-4759-88AD-AA3F1E51FA78}">
      <dsp:nvSpPr>
        <dsp:cNvPr id="0" name=""/>
        <dsp:cNvSpPr/>
      </dsp:nvSpPr>
      <dsp:spPr>
        <a:xfrm>
          <a:off x="2602952" y="737820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89D46-9CC5-44BB-92AB-E11B16A83C91}">
      <dsp:nvSpPr>
        <dsp:cNvPr id="0" name=""/>
        <dsp:cNvSpPr/>
      </dsp:nvSpPr>
      <dsp:spPr>
        <a:xfrm>
          <a:off x="3747966" y="737820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3F9E3-A74E-44FF-9A5A-EB5A85A6C49C}">
      <dsp:nvSpPr>
        <dsp:cNvPr id="0" name=""/>
        <dsp:cNvSpPr/>
      </dsp:nvSpPr>
      <dsp:spPr>
        <a:xfrm>
          <a:off x="4892979" y="737820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0E14E-3657-4D85-9AB3-F673C36A5BBD}">
      <dsp:nvSpPr>
        <dsp:cNvPr id="0" name=""/>
        <dsp:cNvSpPr/>
      </dsp:nvSpPr>
      <dsp:spPr>
        <a:xfrm>
          <a:off x="6037992" y="737820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3D358-0DFA-443D-BB76-75F0CEAC523E}">
      <dsp:nvSpPr>
        <dsp:cNvPr id="0" name=""/>
        <dsp:cNvSpPr/>
      </dsp:nvSpPr>
      <dsp:spPr>
        <a:xfrm>
          <a:off x="7183005" y="737820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A01F9-5796-4189-B2BB-C3D88CB1F21C}">
      <dsp:nvSpPr>
        <dsp:cNvPr id="0" name=""/>
        <dsp:cNvSpPr/>
      </dsp:nvSpPr>
      <dsp:spPr>
        <a:xfrm>
          <a:off x="8328018" y="737820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6FB97-A584-44C4-9C2B-277C1A403753}">
      <dsp:nvSpPr>
        <dsp:cNvPr id="0" name=""/>
        <dsp:cNvSpPr/>
      </dsp:nvSpPr>
      <dsp:spPr>
        <a:xfrm>
          <a:off x="1457939" y="998426"/>
          <a:ext cx="8114266" cy="737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Жазу болмағандықтан, білім мен мифтер ауызша берілген</a:t>
          </a:r>
          <a:endParaRPr lang="ru-RU" sz="2100" kern="1200" dirty="0"/>
        </a:p>
      </dsp:txBody>
      <dsp:txXfrm>
        <a:off x="1457939" y="998426"/>
        <a:ext cx="8114266" cy="737660"/>
      </dsp:txXfrm>
    </dsp:sp>
    <dsp:sp modelId="{775710D2-B650-4BDA-B264-632AAA5E2A7C}">
      <dsp:nvSpPr>
        <dsp:cNvPr id="0" name=""/>
        <dsp:cNvSpPr/>
      </dsp:nvSpPr>
      <dsp:spPr>
        <a:xfrm>
          <a:off x="1457939" y="1736087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397E3-6449-4398-BFBD-2F4DBAD33E6A}">
      <dsp:nvSpPr>
        <dsp:cNvPr id="0" name=""/>
        <dsp:cNvSpPr/>
      </dsp:nvSpPr>
      <dsp:spPr>
        <a:xfrm>
          <a:off x="2602952" y="1736087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B43EA-CE36-404A-A2AD-AF635CC61C99}">
      <dsp:nvSpPr>
        <dsp:cNvPr id="0" name=""/>
        <dsp:cNvSpPr/>
      </dsp:nvSpPr>
      <dsp:spPr>
        <a:xfrm>
          <a:off x="3747966" y="1736087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B4100-F9BB-468D-87FB-D1EDF473EA2D}">
      <dsp:nvSpPr>
        <dsp:cNvPr id="0" name=""/>
        <dsp:cNvSpPr/>
      </dsp:nvSpPr>
      <dsp:spPr>
        <a:xfrm>
          <a:off x="4892979" y="1736087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5E875-AF0A-4BF9-AD86-160DF25D2E80}">
      <dsp:nvSpPr>
        <dsp:cNvPr id="0" name=""/>
        <dsp:cNvSpPr/>
      </dsp:nvSpPr>
      <dsp:spPr>
        <a:xfrm>
          <a:off x="6037992" y="1736087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6F634-1F11-4069-85FA-CCDE6D9871D0}">
      <dsp:nvSpPr>
        <dsp:cNvPr id="0" name=""/>
        <dsp:cNvSpPr/>
      </dsp:nvSpPr>
      <dsp:spPr>
        <a:xfrm>
          <a:off x="7183005" y="1736087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D27C5-F4CB-4A2F-AF1C-BD77A972455D}">
      <dsp:nvSpPr>
        <dsp:cNvPr id="0" name=""/>
        <dsp:cNvSpPr/>
      </dsp:nvSpPr>
      <dsp:spPr>
        <a:xfrm>
          <a:off x="8328018" y="1736087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32D9F-453E-4183-AD06-FAC59934FC20}">
      <dsp:nvSpPr>
        <dsp:cNvPr id="0" name=""/>
        <dsp:cNvSpPr/>
      </dsp:nvSpPr>
      <dsp:spPr>
        <a:xfrm>
          <a:off x="1457939" y="1996693"/>
          <a:ext cx="8114266" cy="737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Ән, хикая, ритуалды мәтіндер арқылы ұрпақ сабақтастығы сақталады</a:t>
          </a:r>
          <a:endParaRPr lang="ru-RU" sz="2100" kern="1200"/>
        </a:p>
      </dsp:txBody>
      <dsp:txXfrm>
        <a:off x="1457939" y="1996693"/>
        <a:ext cx="8114266" cy="737660"/>
      </dsp:txXfrm>
    </dsp:sp>
    <dsp:sp modelId="{F30F5EBD-8D89-439E-8545-7545F810322F}">
      <dsp:nvSpPr>
        <dsp:cNvPr id="0" name=""/>
        <dsp:cNvSpPr/>
      </dsp:nvSpPr>
      <dsp:spPr>
        <a:xfrm>
          <a:off x="1457939" y="2734354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0058D-FB37-4F78-AFFD-2B5C03C8D138}">
      <dsp:nvSpPr>
        <dsp:cNvPr id="0" name=""/>
        <dsp:cNvSpPr/>
      </dsp:nvSpPr>
      <dsp:spPr>
        <a:xfrm>
          <a:off x="2602952" y="2734354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0A078-18A6-4254-9C7F-5A4ED509B82A}">
      <dsp:nvSpPr>
        <dsp:cNvPr id="0" name=""/>
        <dsp:cNvSpPr/>
      </dsp:nvSpPr>
      <dsp:spPr>
        <a:xfrm>
          <a:off x="3747966" y="2734354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5116B-3189-46D5-BBC9-DAE780D58925}">
      <dsp:nvSpPr>
        <dsp:cNvPr id="0" name=""/>
        <dsp:cNvSpPr/>
      </dsp:nvSpPr>
      <dsp:spPr>
        <a:xfrm>
          <a:off x="4892979" y="2734354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8353B-352E-4E9C-B26C-6698F1BF65D6}">
      <dsp:nvSpPr>
        <dsp:cNvPr id="0" name=""/>
        <dsp:cNvSpPr/>
      </dsp:nvSpPr>
      <dsp:spPr>
        <a:xfrm>
          <a:off x="6037992" y="2734354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2F86A-1D28-4D90-B35A-2EF05AE11AA7}">
      <dsp:nvSpPr>
        <dsp:cNvPr id="0" name=""/>
        <dsp:cNvSpPr/>
      </dsp:nvSpPr>
      <dsp:spPr>
        <a:xfrm>
          <a:off x="7183005" y="2734354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0ED1F9-8FB6-43C5-AEB3-F1780B5FB0FB}">
      <dsp:nvSpPr>
        <dsp:cNvPr id="0" name=""/>
        <dsp:cNvSpPr/>
      </dsp:nvSpPr>
      <dsp:spPr>
        <a:xfrm>
          <a:off x="8328018" y="2734354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518E1-E06F-4F64-9450-2D8D44A089D2}">
      <dsp:nvSpPr>
        <dsp:cNvPr id="0" name=""/>
        <dsp:cNvSpPr/>
      </dsp:nvSpPr>
      <dsp:spPr>
        <a:xfrm>
          <a:off x="1457939" y="2994960"/>
          <a:ext cx="8114266" cy="737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Тіл – әр халықтың дүниетанымдық коды</a:t>
          </a:r>
          <a:endParaRPr lang="ru-RU" sz="2100" kern="1200"/>
        </a:p>
      </dsp:txBody>
      <dsp:txXfrm>
        <a:off x="1457939" y="2994960"/>
        <a:ext cx="8114266" cy="737660"/>
      </dsp:txXfrm>
    </dsp:sp>
    <dsp:sp modelId="{4A469BF4-ECCF-43D7-820E-035E295F82B7}">
      <dsp:nvSpPr>
        <dsp:cNvPr id="0" name=""/>
        <dsp:cNvSpPr/>
      </dsp:nvSpPr>
      <dsp:spPr>
        <a:xfrm>
          <a:off x="1457939" y="3732621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BF1C3-E576-460E-B5F0-441E96CEC598}">
      <dsp:nvSpPr>
        <dsp:cNvPr id="0" name=""/>
        <dsp:cNvSpPr/>
      </dsp:nvSpPr>
      <dsp:spPr>
        <a:xfrm>
          <a:off x="2602952" y="3732621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77CB6-20BC-4585-B119-C46F03343485}">
      <dsp:nvSpPr>
        <dsp:cNvPr id="0" name=""/>
        <dsp:cNvSpPr/>
      </dsp:nvSpPr>
      <dsp:spPr>
        <a:xfrm>
          <a:off x="3747966" y="3732621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E3F08-C8A0-40B6-ABE6-1A283369106F}">
      <dsp:nvSpPr>
        <dsp:cNvPr id="0" name=""/>
        <dsp:cNvSpPr/>
      </dsp:nvSpPr>
      <dsp:spPr>
        <a:xfrm>
          <a:off x="4892979" y="3732621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1CBCA-F157-4E54-AD64-5C8003563209}">
      <dsp:nvSpPr>
        <dsp:cNvPr id="0" name=""/>
        <dsp:cNvSpPr/>
      </dsp:nvSpPr>
      <dsp:spPr>
        <a:xfrm>
          <a:off x="6037992" y="3732621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B6DE1-817B-46C9-9F83-55A9661CA10A}">
      <dsp:nvSpPr>
        <dsp:cNvPr id="0" name=""/>
        <dsp:cNvSpPr/>
      </dsp:nvSpPr>
      <dsp:spPr>
        <a:xfrm>
          <a:off x="7183005" y="3732621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1D87E-974A-4118-A1FC-79FDAE602C4A}">
      <dsp:nvSpPr>
        <dsp:cNvPr id="0" name=""/>
        <dsp:cNvSpPr/>
      </dsp:nvSpPr>
      <dsp:spPr>
        <a:xfrm>
          <a:off x="8328018" y="3732621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E904F7-739F-4EC0-A201-0F0C4B05C0B6}">
      <dsp:nvSpPr>
        <dsp:cNvPr id="0" name=""/>
        <dsp:cNvSpPr/>
      </dsp:nvSpPr>
      <dsp:spPr>
        <a:xfrm>
          <a:off x="1457939" y="3993227"/>
          <a:ext cx="8114266" cy="737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Тіл жоғалуы – мәдениет жоғалуына әкеледі</a:t>
          </a:r>
          <a:endParaRPr lang="ru-RU" sz="2100" kern="1200"/>
        </a:p>
      </dsp:txBody>
      <dsp:txXfrm>
        <a:off x="1457939" y="3993227"/>
        <a:ext cx="8114266" cy="737660"/>
      </dsp:txXfrm>
    </dsp:sp>
    <dsp:sp modelId="{1DAFD6A1-1B29-41C7-87A8-C6BC72B68F92}">
      <dsp:nvSpPr>
        <dsp:cNvPr id="0" name=""/>
        <dsp:cNvSpPr/>
      </dsp:nvSpPr>
      <dsp:spPr>
        <a:xfrm>
          <a:off x="1457939" y="4730888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C52A2-7938-4855-8646-87687DFCAF7D}">
      <dsp:nvSpPr>
        <dsp:cNvPr id="0" name=""/>
        <dsp:cNvSpPr/>
      </dsp:nvSpPr>
      <dsp:spPr>
        <a:xfrm>
          <a:off x="2602952" y="4730888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E171C-305A-457D-8665-2DFDCE2E0FC2}">
      <dsp:nvSpPr>
        <dsp:cNvPr id="0" name=""/>
        <dsp:cNvSpPr/>
      </dsp:nvSpPr>
      <dsp:spPr>
        <a:xfrm>
          <a:off x="3747966" y="4730888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45727-BC13-41C0-807B-7166E5CA099A}">
      <dsp:nvSpPr>
        <dsp:cNvPr id="0" name=""/>
        <dsp:cNvSpPr/>
      </dsp:nvSpPr>
      <dsp:spPr>
        <a:xfrm>
          <a:off x="4892979" y="4730888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71EC4-CC70-498A-98B5-F85B7305C84B}">
      <dsp:nvSpPr>
        <dsp:cNvPr id="0" name=""/>
        <dsp:cNvSpPr/>
      </dsp:nvSpPr>
      <dsp:spPr>
        <a:xfrm>
          <a:off x="6037992" y="4730888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A7BF1-E025-4DE5-9B6E-12DA53A4FE31}">
      <dsp:nvSpPr>
        <dsp:cNvPr id="0" name=""/>
        <dsp:cNvSpPr/>
      </dsp:nvSpPr>
      <dsp:spPr>
        <a:xfrm>
          <a:off x="7183005" y="4730888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713F1-D18A-4B42-B795-9E75CE053128}">
      <dsp:nvSpPr>
        <dsp:cNvPr id="0" name=""/>
        <dsp:cNvSpPr/>
      </dsp:nvSpPr>
      <dsp:spPr>
        <a:xfrm>
          <a:off x="8328018" y="4730888"/>
          <a:ext cx="1081902" cy="18031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715FD-851D-48FB-A1F5-ED16F355E9B3}">
      <dsp:nvSpPr>
        <dsp:cNvPr id="0" name=""/>
        <dsp:cNvSpPr/>
      </dsp:nvSpPr>
      <dsp:spPr>
        <a:xfrm>
          <a:off x="0" y="0"/>
          <a:ext cx="7212291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smtClean="0"/>
            <a:t>B. Burt</a:t>
          </a:r>
          <a:r>
            <a:rPr lang="ru-RU" sz="2000" b="0" i="0" kern="1200" baseline="0" smtClean="0"/>
            <a:t> – этнографиялық мұражайлар мен өнер</a:t>
          </a:r>
          <a:endParaRPr lang="ru-RU" sz="2000" kern="1200"/>
        </a:p>
      </dsp:txBody>
      <dsp:txXfrm>
        <a:off x="23417" y="23417"/>
        <a:ext cx="7165457" cy="432866"/>
      </dsp:txXfrm>
    </dsp:sp>
    <dsp:sp modelId="{3C30338E-1405-4DB1-978B-894FA8370440}">
      <dsp:nvSpPr>
        <dsp:cNvPr id="0" name=""/>
        <dsp:cNvSpPr/>
      </dsp:nvSpPr>
      <dsp:spPr>
        <a:xfrm>
          <a:off x="0" y="576555"/>
          <a:ext cx="7212291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smtClean="0"/>
            <a:t>N. Peterson</a:t>
          </a:r>
          <a:r>
            <a:rPr lang="ru-RU" sz="2000" b="0" i="0" kern="1200" baseline="0" smtClean="0"/>
            <a:t> – қазіргі аборигендік қоғамдар</a:t>
          </a:r>
          <a:endParaRPr lang="ru-RU" sz="2000" kern="1200"/>
        </a:p>
      </dsp:txBody>
      <dsp:txXfrm>
        <a:off x="23417" y="599972"/>
        <a:ext cx="7165457" cy="432866"/>
      </dsp:txXfrm>
    </dsp:sp>
    <dsp:sp modelId="{9FFB9D59-737C-444B-BF0E-D91828965543}">
      <dsp:nvSpPr>
        <dsp:cNvPr id="0" name=""/>
        <dsp:cNvSpPr/>
      </dsp:nvSpPr>
      <dsp:spPr>
        <a:xfrm>
          <a:off x="0" y="1113856"/>
          <a:ext cx="7212291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smtClean="0"/>
            <a:t>P.A. Clarke</a:t>
          </a:r>
          <a:r>
            <a:rPr lang="ru-RU" sz="2000" b="0" i="0" kern="1200" baseline="0" smtClean="0"/>
            <a:t> – аборигендік дін мен әділет ұғымы</a:t>
          </a:r>
          <a:endParaRPr lang="ru-RU" sz="2000" kern="1200"/>
        </a:p>
      </dsp:txBody>
      <dsp:txXfrm>
        <a:off x="23417" y="1137273"/>
        <a:ext cx="7165457" cy="432866"/>
      </dsp:txXfrm>
    </dsp:sp>
    <dsp:sp modelId="{277A2085-0C65-48C2-9E9A-750E32C642CA}">
      <dsp:nvSpPr>
        <dsp:cNvPr id="0" name=""/>
        <dsp:cNvSpPr/>
      </dsp:nvSpPr>
      <dsp:spPr>
        <a:xfrm>
          <a:off x="0" y="1651156"/>
          <a:ext cx="7212291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smtClean="0"/>
            <a:t>F. Merlan</a:t>
          </a:r>
          <a:r>
            <a:rPr lang="ru-RU" sz="2000" b="0" i="0" kern="1200" baseline="0" smtClean="0"/>
            <a:t> – әлеуметтік антропология және урбанизация</a:t>
          </a:r>
          <a:endParaRPr lang="ru-RU" sz="2000" kern="1200"/>
        </a:p>
      </dsp:txBody>
      <dsp:txXfrm>
        <a:off x="23417" y="1674573"/>
        <a:ext cx="7165457" cy="432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47EA-E5E1-4750-9C02-1DC6671FDF6F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B0B1-1BC5-4E12-A14A-679699E2E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05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47EA-E5E1-4750-9C02-1DC6671FDF6F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B0B1-1BC5-4E12-A14A-679699E2E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13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47EA-E5E1-4750-9C02-1DC6671FDF6F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B0B1-1BC5-4E12-A14A-679699E2E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52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47EA-E5E1-4750-9C02-1DC6671FDF6F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B0B1-1BC5-4E12-A14A-679699E2E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8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47EA-E5E1-4750-9C02-1DC6671FDF6F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B0B1-1BC5-4E12-A14A-679699E2E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54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47EA-E5E1-4750-9C02-1DC6671FDF6F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B0B1-1BC5-4E12-A14A-679699E2E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76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47EA-E5E1-4750-9C02-1DC6671FDF6F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B0B1-1BC5-4E12-A14A-679699E2E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47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47EA-E5E1-4750-9C02-1DC6671FDF6F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B0B1-1BC5-4E12-A14A-679699E2E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08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47EA-E5E1-4750-9C02-1DC6671FDF6F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B0B1-1BC5-4E12-A14A-679699E2E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85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47EA-E5E1-4750-9C02-1DC6671FDF6F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B0B1-1BC5-4E12-A14A-679699E2E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28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247EA-E5E1-4750-9C02-1DC6671FDF6F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4B0B1-1BC5-4E12-A14A-679699E2E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14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247EA-E5E1-4750-9C02-1DC6671FDF6F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4B0B1-1BC5-4E12-A14A-679699E2EE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21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nazzira.abdinassir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archive.org/details/in.ernet.dli.2015.449098/page/n17/mode/2u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ylorfrancis.com/chapters/edit/10.4324/9780367814274-6/indigenous-religions-oceania-james-cox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7377" y="1678544"/>
            <a:ext cx="9144000" cy="2387600"/>
          </a:xfrm>
        </p:spPr>
        <p:txBody>
          <a:bodyPr>
            <a:normAutofit/>
          </a:bodyPr>
          <a:lstStyle/>
          <a:p>
            <a:r>
              <a:rPr lang="ru-RU" sz="1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Археология, этнология және музеология </a:t>
            </a:r>
            <a:r>
              <a:rPr lang="ru-RU" sz="1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кафедрасы</a:t>
            </a:r>
            <a:br>
              <a:rPr lang="ru-RU" sz="1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Мамандық:</a:t>
            </a:r>
            <a:r>
              <a:rPr lang="ru-RU" sz="1400" b="1" i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Этнология және антропология</a:t>
            </a:r>
            <a:br>
              <a:rPr lang="ru-RU" sz="1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Пән:</a:t>
            </a:r>
            <a:r>
              <a:rPr lang="ru-RU" sz="1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Австралия және </a:t>
            </a:r>
            <a:r>
              <a:rPr lang="ru-RU" sz="1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Мұхит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аралдары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Африка және Америка халы</a:t>
            </a:r>
            <a:r>
              <a:rPr lang="kk-KZ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қ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тарының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этнографисы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1666" y="4242063"/>
            <a:ext cx="10152668" cy="2384980"/>
          </a:xfrm>
        </p:spPr>
        <p:txBody>
          <a:bodyPr>
            <a:normAutofit fontScale="55000" lnSpcReduction="20000"/>
          </a:bodyPr>
          <a:lstStyle/>
          <a:p>
            <a:pPr algn="r"/>
            <a:endParaRPr lang="kk-K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kk-K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kk-K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60000"/>
              </a:lnSpc>
            </a:pPr>
            <a:r>
              <a:rPr lang="kk-KZ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Оқытушы: </a:t>
            </a:r>
            <a:endParaRPr lang="en-US" sz="25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60000"/>
              </a:lnSpc>
            </a:pPr>
            <a:r>
              <a:rPr lang="kk-K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Гуманитарлық ғылымдар магистрі,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PhD, </a:t>
            </a:r>
          </a:p>
          <a:p>
            <a:pPr algn="r">
              <a:lnSpc>
                <a:spcPct val="160000"/>
              </a:lnSpc>
            </a:pPr>
            <a:r>
              <a:rPr lang="kk-KZ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Әбдінасыр Назира Нұрқожақызы </a:t>
            </a:r>
          </a:p>
          <a:p>
            <a:pPr algn="r">
              <a:lnSpc>
                <a:spcPct val="160000"/>
              </a:lnSpc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nazzira.abdinassir@gmail.com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arabi Univers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999" y="81642"/>
            <a:ext cx="1772103" cy="198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🔷ЗНАКОМСТВО С НОВЫМ ДЕКАНОМ ФАКУЛЬТЕТА ИСТОРИИ! Байгунаков Досбол  Сулейменович- доктор исторических наук, ассоциированный профессор,  археолог. 🔹Родился 1 января 1969 г. В 1994 г. закончил исторический  факультет КазГНУ им. аль-Фараби. 🔹Научно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68" y="6531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03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36021" y="195485"/>
            <a:ext cx="4703371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Dreamtime</a:t>
            </a:r>
            <a:r>
              <a:rPr kumimoji="0" lang="ru-RU" alt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бұл </a:t>
            </a:r>
            <a:r>
              <a:rPr kumimoji="0" lang="ru-RU" altLang="ru-RU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аборигендердің</a:t>
            </a:r>
            <a:r>
              <a:rPr kumimoji="0" lang="ru-RU" alt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әлемнің</a:t>
            </a:r>
            <a:r>
              <a:rPr kumimoji="0" lang="ru-RU" alt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kumimoji="0" lang="ru-RU" alt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болуы, табиғат пен адам арасындағы </a:t>
            </a:r>
            <a:r>
              <a:rPr kumimoji="0" lang="ru-RU" altLang="ru-RU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kumimoji="0" lang="ru-RU" alt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және </a:t>
            </a:r>
            <a:r>
              <a:rPr kumimoji="0" lang="ru-RU" altLang="ru-RU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қасиетті</a:t>
            </a:r>
            <a:r>
              <a:rPr kumimoji="0" lang="ru-RU" alt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заңдар</a:t>
            </a:r>
            <a:r>
              <a:rPr kumimoji="0" lang="ru-RU" alt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kumimoji="0" lang="ru-RU" alt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туралы </a:t>
            </a:r>
            <a:r>
              <a:rPr kumimoji="0" lang="ru-RU" altLang="ru-RU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түсінігі</a:t>
            </a:r>
            <a:r>
              <a:rPr kumimoji="0" lang="ru-RU" alt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kumimoji="0" lang="ru-RU" alt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үшін бұл уақыт емес, </a:t>
            </a:r>
            <a:r>
              <a:rPr kumimoji="0" lang="ru-RU" altLang="ru-RU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күй</a:t>
            </a:r>
            <a:r>
              <a:rPr kumimoji="0" lang="ru-RU" alt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Ол – </a:t>
            </a:r>
            <a:r>
              <a:rPr kumimoji="0" lang="ru-RU" altLang="ru-RU" sz="18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өткен</a:t>
            </a:r>
            <a:r>
              <a:rPr kumimoji="0" lang="ru-RU" altLang="ru-RU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шақтағы</a:t>
            </a:r>
            <a:r>
              <a:rPr kumimoji="0" lang="ru-RU" altLang="ru-RU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оқиға</a:t>
            </a:r>
            <a:r>
              <a:rPr kumimoji="0" lang="ru-RU" alt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емес, </a:t>
            </a:r>
            <a:r>
              <a:rPr kumimoji="0" lang="ru-RU" altLang="ru-RU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уақыттан</a:t>
            </a:r>
            <a:r>
              <a:rPr kumimoji="0" lang="ru-RU" alt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kumimoji="0" lang="ru-RU" alt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мәңгілік</a:t>
            </a:r>
            <a:r>
              <a:rPr kumimoji="0" lang="ru-RU" alt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рухани </a:t>
            </a:r>
            <a:r>
              <a:rPr kumimoji="0" lang="ru-RU" altLang="ru-RU" sz="1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кеңістік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86112083"/>
              </p:ext>
            </p:extLst>
          </p:nvPr>
        </p:nvGraphicFramePr>
        <p:xfrm>
          <a:off x="5216979" y="0"/>
          <a:ext cx="7045779" cy="3430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10242" y="4593202"/>
            <a:ext cx="44196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Dreamtime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foundational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cosmology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Aboriginal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Australians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describing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ancestral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spirits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'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journeys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across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moral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laws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behind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kumimoji="0" lang="ru-RU" alt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Cox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J. (2020). </a:t>
            </a:r>
            <a:r>
              <a:rPr kumimoji="0" lang="ru-RU" alt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Indigenous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Religions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kumimoji="0" lang="ru-RU" alt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Oceania</a:t>
            </a:r>
            <a:endParaRPr kumimoji="0" lang="ru-RU" alt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‘a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creation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everywhen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b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kumimoji="0" lang="ru-RU" alt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Stanner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W.E.H.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5106" y="2460563"/>
            <a:ext cx="359284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Көктемгі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Rainbow Serpent)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1887" y="3208565"/>
            <a:ext cx="3820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 </a:t>
            </a:r>
            <a:r>
              <a:rPr lang="en-US" b="1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Rainbow Serpent</a:t>
            </a:r>
            <a:r>
              <a:rPr 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is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central figure in Australian Aboriginal mythology, a creator deity that shaped the land and brought life to the world</a:t>
            </a:r>
            <a:r>
              <a:rPr lang="en-US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Rainbow Serpent | Myth and Folklore Wiki | Fand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699" y="3184070"/>
            <a:ext cx="2672603" cy="353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Rainbow Serpen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49" y="3971288"/>
            <a:ext cx="3780863" cy="168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523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Полинезия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Полинезия: “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мен “Табу”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энергия, адамдар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тыйым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бұзылмауы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үшін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иерархиялық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көсемдер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жрецтерге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толық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бағыну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Полинезиялықтарда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ата-текке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-баба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отырады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Татуировка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тұлғаның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төлқұжаты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Моко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татуировка салу, тек эстетика емес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өмірбаян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жетістігін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некелік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Моко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ауызша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тарих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жазылады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Маорилердің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соғысы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биімен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регбидегі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дәстүр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80086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309" y="223723"/>
            <a:ext cx="10515600" cy="1325563"/>
          </a:xfrm>
        </p:spPr>
        <p:txBody>
          <a:bodyPr/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Полинезия</a:t>
            </a:r>
            <a:r>
              <a:rPr lang="kk-KZ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911331"/>
              </p:ext>
            </p:extLst>
          </p:nvPr>
        </p:nvGraphicFramePr>
        <p:xfrm>
          <a:off x="593890" y="1338606"/>
          <a:ext cx="5816338" cy="4838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Полинези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899" y="2453719"/>
            <a:ext cx="48768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1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Меланезия мен Микронезия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907821"/>
              </p:ext>
            </p:extLst>
          </p:nvPr>
        </p:nvGraphicFramePr>
        <p:xfrm>
          <a:off x="0" y="1806771"/>
          <a:ext cx="593024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Меланезия Микронезия И Полинезия Политическая Карта — стоковая векторная  графика и другие изображения на тему Карта - iSto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363" y="1952527"/>
            <a:ext cx="6290821" cy="405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28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 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779206"/>
              </p:ext>
            </p:extLst>
          </p:nvPr>
        </p:nvGraphicFramePr>
        <p:xfrm>
          <a:off x="838200" y="2355374"/>
          <a:ext cx="10515600" cy="329184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410099915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8941109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rgbClr val="0070C0"/>
                          </a:solidFill>
                        </a:rPr>
                        <a:t>Бөлім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rgbClr val="0070C0"/>
                          </a:solidFill>
                        </a:rPr>
                        <a:t>Мазмұны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9966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Географиялық </a:t>
                      </a:r>
                      <a:r>
                        <a:rPr lang="ru-RU" dirty="0" err="1"/>
                        <a:t>орналасуы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Нақты аралдар мен ерекшеліктер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918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Антропологиялық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/>
                        <a:t>сипаттары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Нәсілдік тип, тіл тобы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518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Әлеуметтік </a:t>
                      </a:r>
                      <a:r>
                        <a:rPr lang="ru-RU" dirty="0" err="1"/>
                        <a:t>құрылым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Ру, клан, жыныс рөлі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960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Наным-сенім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/>
                        <a:t>жүйесі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Діни көзқарастар, мана/табу/анимизм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049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Шаруашылық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/>
                        <a:t>түрлері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Егін, теңіз, аңшылық, айырбас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041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Мәдениет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/>
                        <a:t>элементтері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Музыка, би, өнер, татуировка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092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Инфографика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сурет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карталар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Рухани символдар немесе мәдени заттар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633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Ерекше </a:t>
                      </a:r>
                      <a:r>
                        <a:rPr lang="ru-RU" dirty="0"/>
                        <a:t>феномен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Каннибализм, </a:t>
                      </a:r>
                      <a:r>
                        <a:rPr lang="en-US" dirty="0"/>
                        <a:t>stick chart, </a:t>
                      </a:r>
                      <a:r>
                        <a:rPr lang="en-US" dirty="0" err="1"/>
                        <a:t>moko</a:t>
                      </a:r>
                      <a:r>
                        <a:rPr lang="en-US" dirty="0"/>
                        <a:t>, </a:t>
                      </a:r>
                      <a:r>
                        <a:rPr lang="ru-RU" dirty="0" err="1"/>
                        <a:t>т.б</a:t>
                      </a:r>
                      <a:r>
                        <a:rPr lang="ru-RU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91426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978978" y="248336"/>
            <a:ext cx="609600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топ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тұлғалық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маскасын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салып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көрсетуі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бетбояу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тотем,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таңба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001530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02329" y="2158909"/>
            <a:ext cx="79356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Салыстырмалы</a:t>
            </a:r>
            <a:r>
              <a:rPr lang="ru-RU" alt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талдау: </a:t>
            </a:r>
            <a:endParaRPr lang="ru-RU" alt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аймақ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тұрғысынан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терең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ұқсастықтар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айырмашылықтар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бар?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Этнографиялық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типологияның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43942" y="532652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archive.org/details/in.ernet.dli.2015.449098/page/n17/mode/2up</a:t>
            </a:r>
            <a:r>
              <a:rPr lang="kk-KZ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623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Колониялық ықпал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7565" y="1995307"/>
            <a:ext cx="10515600" cy="26332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Отарлау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кезеңіндегі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өзгерістер: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Еуропалық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миссионерлік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және христиан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дінінің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таралуы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Байырғы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тілдердің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жойылуы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немесе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ығыстырылуы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тартып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алынуы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шектеу саясаты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қарсылық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жаңғыру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процестері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92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 және ауызша дәстүр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073725"/>
              </p:ext>
            </p:extLst>
          </p:nvPr>
        </p:nvGraphicFramePr>
        <p:xfrm>
          <a:off x="1007884" y="1348033"/>
          <a:ext cx="11030146" cy="4911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001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Дін мен мифология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3491" y="1948173"/>
            <a:ext cx="4921577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Рухани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-баба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негізгі наным</a:t>
            </a:r>
          </a:p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Табиғатпен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және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рухтармен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өзара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аруақтар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тайпаның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мифтері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рәсімдері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бар</a:t>
            </a:r>
          </a:p>
          <a:p>
            <a:endParaRPr lang="ru-RU" dirty="0"/>
          </a:p>
        </p:txBody>
      </p:sp>
      <p:pic>
        <p:nvPicPr>
          <p:cNvPr id="8194" name="Picture 2" descr="Байырғы Австралия. Avstraliyskie Aborigeny -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048" y="1291472"/>
            <a:ext cx="3339991" cy="500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35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7309" y="2941162"/>
            <a:ext cx="10515600" cy="16308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 зерттеу әдістерін қолданамыз?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8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8 любопытных фактов об аборигенах Австралии – людях, которые выглядят  отсталыми чудаками в родной стра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259" y="2051779"/>
            <a:ext cx="5018202" cy="291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20535" y="1923597"/>
            <a:ext cx="48958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13708" y="593726"/>
            <a:ext cx="10515600" cy="1325563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Тақырып: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Мұхит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аралдарының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этнографиялық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типологиясы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Меланезия, Микронезия, Полинезия</a:t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0414" y="5278122"/>
            <a:ext cx="6096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Этнографиялық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арасындағы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тілдік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әлеуметтік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талдау және олардың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этнографиялық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жіктелуін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түсіну.</a:t>
            </a:r>
          </a:p>
        </p:txBody>
      </p:sp>
    </p:spTree>
    <p:extLst>
      <p:ext uri="{BB962C8B-B14F-4D97-AF65-F5344CB8AC3E}">
        <p14:creationId xmlns:p14="http://schemas.microsoft.com/office/powerpoint/2010/main" val="307338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 зерттеушілер мен еңбектер: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18373"/>
              </p:ext>
            </p:extLst>
          </p:nvPr>
        </p:nvGraphicFramePr>
        <p:xfrm>
          <a:off x="2685852" y="2420741"/>
          <a:ext cx="7212291" cy="217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311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895" y="7799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Семинарға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дайындық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163" y="2328420"/>
            <a:ext cx="10515600" cy="28964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Зерттелетін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картасын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шығу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Dreamtime”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ұғымын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келу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ғылыми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мақаланы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таңдап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қысқаша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жазу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88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67" y="798102"/>
            <a:ext cx="5949202" cy="5121931"/>
          </a:xfrm>
        </p:spPr>
      </p:pic>
      <p:sp>
        <p:nvSpPr>
          <p:cNvPr id="5" name="Прямоугольник 4"/>
          <p:cNvSpPr/>
          <p:nvPr/>
        </p:nvSpPr>
        <p:spPr>
          <a:xfrm>
            <a:off x="6096000" y="590559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https://www.taylorfrancis.com/chapters/edit/10.4324/9780367814274-6/indigenous-religions-oceania-james-cox</a:t>
            </a:r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81393" y="473667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Wolfe, P. (1997). </a:t>
            </a:r>
            <a:r>
              <a:rPr lang="en-US" i="1" dirty="0" smtClean="0"/>
              <a:t>"Australian Aborigines" and the Problem of Ethnographic Ventriloquism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5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693" y="5202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Этнографиялық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типология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не?</a:t>
            </a:r>
          </a:p>
        </p:txBody>
      </p:sp>
      <p:pic>
        <p:nvPicPr>
          <p:cNvPr id="3074" name="Picture 2" descr="Канберра | Австралия – город, столица, достопримечательности, досуг, как  добраться, местный транспорт, отели, рестораны, шопи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584" y="1789891"/>
            <a:ext cx="6335908" cy="422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67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156607" y="878568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lv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Этнографияда типология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халықтарды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мәдени-тарихи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ұқсастықтарына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қарай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жіктеу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ctr">
              <a:buNone/>
            </a:pP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Мұхит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аралдары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үш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этнографиялық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аймаққа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Меланезия –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аралдар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Микронезия –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аралдар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Полинезия –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аралдар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 algn="ctr">
              <a:buFont typeface="Wingdings" panose="05000000000000000000" pitchFamily="2" charset="2"/>
              <a:buChar char="q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Бұл типология географиялық,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негіздермен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64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302587"/>
              </p:ext>
            </p:extLst>
          </p:nvPr>
        </p:nvGraphicFramePr>
        <p:xfrm>
          <a:off x="838200" y="987879"/>
          <a:ext cx="10515600" cy="5189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099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80824" y="4604680"/>
            <a:ext cx="8099525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Папуада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800-ден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астам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тіл бар (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дүниежүзіндегі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ең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көп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тілдік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әртүрлілік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Тіл мен ритуал — </a:t>
            </a: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биліктің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негізі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Кім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жақсы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сөйлейді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сол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көсем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Shell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money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теңге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ретінде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қолданылған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ракушкалар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Әр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тайпа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— 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жеке </a:t>
            </a: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өркениет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сияқты: музыка, тотем,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салт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бетбояу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өзгеше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21729" y="1955845"/>
            <a:ext cx="60960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Меланезиядағы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жегіштіктің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ритуалды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Каннибализм — тек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емес,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рухани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трансформация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Жеңілген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жаудың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денесін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оның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сіңіру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естелігін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бұл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экспозициясында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тарихи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сипатталған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8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70216"/>
              </p:ext>
            </p:extLst>
          </p:nvPr>
        </p:nvGraphicFramePr>
        <p:xfrm>
          <a:off x="791066" y="-39910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4" descr="Пара слов о коренных австралийцах - аборигенах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412" y="3195339"/>
            <a:ext cx="5618408" cy="345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5671" y="4736029"/>
            <a:ext cx="4201212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Австралияда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900,000-нан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адам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Aboriginal or Torres Strait Islander"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санайды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(Австралия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үкіметінің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бойынша). Бұл – ел халқының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шамамен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3.2%-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86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Микронезия ерекшеліктері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Микронезия: "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навигаторларының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өркениеті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Микронезиялықтар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жұлдыз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толқын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бағытымен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табатын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картасыз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теңізшілер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Stick chart”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ағаштан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жасалған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карталары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ағыстары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аралдардың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моделін көрсетеді)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негізделгенМатрилинеалдық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жағынан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беріледі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697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Жаңа Гвинея халықтары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6079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516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971</Words>
  <Application>Microsoft Office PowerPoint</Application>
  <PresentationFormat>Широкоэкранный</PresentationFormat>
  <Paragraphs>145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Тема Office</vt:lpstr>
      <vt:lpstr>Археология, этнология және музеология кафедрасы  Мамандық: Этнология және антропология  Пән: Австралия және Мұхит аралдары, Африка және Америка халықтарының этнографисы</vt:lpstr>
      <vt:lpstr>Тақырып: Мұхит аралдарының этнографиялық типологиясы: Меланезия, Микронезия, Полинезия </vt:lpstr>
      <vt:lpstr>Этнографиялық типология дегеніміз не?</vt:lpstr>
      <vt:lpstr>Презентация PowerPoint</vt:lpstr>
      <vt:lpstr>Презентация PowerPoint</vt:lpstr>
      <vt:lpstr>Презентация PowerPoint</vt:lpstr>
      <vt:lpstr>Презентация PowerPoint</vt:lpstr>
      <vt:lpstr>Микронезия ерекшеліктері </vt:lpstr>
      <vt:lpstr>Жаңа Гвинея халықтары</vt:lpstr>
      <vt:lpstr>Презентация PowerPoint</vt:lpstr>
      <vt:lpstr>Полинезия </vt:lpstr>
      <vt:lpstr>Полинезия </vt:lpstr>
      <vt:lpstr>Меланезия мен Микронезия </vt:lpstr>
      <vt:lpstr>Тапсырма </vt:lpstr>
      <vt:lpstr>Презентация PowerPoint</vt:lpstr>
      <vt:lpstr>Колониялық ықпал </vt:lpstr>
      <vt:lpstr>Тіл және ауызша дәстүр</vt:lpstr>
      <vt:lpstr>Дін мен мифология </vt:lpstr>
      <vt:lpstr>Презентация PowerPoint</vt:lpstr>
      <vt:lpstr>Негізгі зерттеушілер мен еңбектер:</vt:lpstr>
      <vt:lpstr>Семинарға дайындық: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Археология, этнология және музеология кафедрасы  Мамандық: Этнология және антропология  Пән: Австралия және мұхит аралдары халықтарының этнографиясы  </dc:title>
  <dc:creator>User</dc:creator>
  <cp:lastModifiedBy>User</cp:lastModifiedBy>
  <cp:revision>47</cp:revision>
  <dcterms:created xsi:type="dcterms:W3CDTF">2025-09-10T17:39:49Z</dcterms:created>
  <dcterms:modified xsi:type="dcterms:W3CDTF">2025-09-18T05:51:30Z</dcterms:modified>
</cp:coreProperties>
</file>